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0"/>
  </p:notesMasterIdLst>
  <p:handoutMasterIdLst>
    <p:handoutMasterId r:id="rId51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266" r:id="rId13"/>
    <p:sldId id="265" r:id="rId14"/>
    <p:sldId id="276" r:id="rId15"/>
    <p:sldId id="303" r:id="rId16"/>
    <p:sldId id="293" r:id="rId17"/>
    <p:sldId id="277" r:id="rId18"/>
    <p:sldId id="284" r:id="rId19"/>
    <p:sldId id="269" r:id="rId20"/>
    <p:sldId id="304" r:id="rId21"/>
    <p:sldId id="305" r:id="rId22"/>
    <p:sldId id="307" r:id="rId23"/>
    <p:sldId id="306" r:id="rId24"/>
    <p:sldId id="308" r:id="rId25"/>
    <p:sldId id="270" r:id="rId26"/>
    <p:sldId id="309" r:id="rId27"/>
    <p:sldId id="310" r:id="rId28"/>
    <p:sldId id="311" r:id="rId29"/>
    <p:sldId id="312" r:id="rId30"/>
    <p:sldId id="314" r:id="rId31"/>
    <p:sldId id="313" r:id="rId32"/>
    <p:sldId id="315" r:id="rId33"/>
    <p:sldId id="316" r:id="rId34"/>
    <p:sldId id="317" r:id="rId35"/>
    <p:sldId id="294" r:id="rId36"/>
    <p:sldId id="296" r:id="rId37"/>
    <p:sldId id="318" r:id="rId38"/>
    <p:sldId id="319" r:id="rId39"/>
    <p:sldId id="321" r:id="rId40"/>
    <p:sldId id="322" r:id="rId41"/>
    <p:sldId id="323" r:id="rId42"/>
    <p:sldId id="324" r:id="rId43"/>
    <p:sldId id="288" r:id="rId44"/>
    <p:sldId id="289" r:id="rId45"/>
    <p:sldId id="320" r:id="rId46"/>
    <p:sldId id="274" r:id="rId47"/>
    <p:sldId id="275" r:id="rId48"/>
    <p:sldId id="329" r:id="rId49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82" d="100"/>
          <a:sy n="82" d="100"/>
        </p:scale>
        <p:origin x="948" y="3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5020B5-C8E2-4655-8332-24A2D8DB1AA0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DCD85D-9FA1-47A2-9445-BF8E93721CD9}">
      <dgm:prSet phldrT="[Text]"/>
      <dgm:spPr/>
      <dgm:t>
        <a:bodyPr/>
        <a:lstStyle/>
        <a:p>
          <a:r>
            <a:rPr lang="en-US" dirty="0"/>
            <a:t>API</a:t>
          </a:r>
        </a:p>
      </dgm:t>
    </dgm:pt>
    <dgm:pt modelId="{4A84CBA7-C121-4ECB-9AF3-B512B469D536}" type="parTrans" cxnId="{D29D0F16-C81A-4600-85F8-A218001465B7}">
      <dgm:prSet/>
      <dgm:spPr/>
      <dgm:t>
        <a:bodyPr/>
        <a:lstStyle/>
        <a:p>
          <a:endParaRPr lang="en-US"/>
        </a:p>
      </dgm:t>
    </dgm:pt>
    <dgm:pt modelId="{5A804253-CC5D-4078-BDB2-0470974D6A6D}" type="sibTrans" cxnId="{D29D0F16-C81A-4600-85F8-A218001465B7}">
      <dgm:prSet/>
      <dgm:spPr/>
      <dgm:t>
        <a:bodyPr/>
        <a:lstStyle/>
        <a:p>
          <a:endParaRPr lang="en-US"/>
        </a:p>
      </dgm:t>
    </dgm:pt>
    <dgm:pt modelId="{51711621-C91C-4F37-B93E-1ADDD40C876D}">
      <dgm:prSet phldrT="[Text]"/>
      <dgm:spPr/>
      <dgm:t>
        <a:bodyPr/>
        <a:lstStyle/>
        <a:p>
          <a:r>
            <a:rPr lang="en-US" dirty="0"/>
            <a:t>JSON</a:t>
          </a:r>
        </a:p>
      </dgm:t>
    </dgm:pt>
    <dgm:pt modelId="{CB0AA2BD-A6FA-4A1C-B8FE-25445BC52584}" type="parTrans" cxnId="{EFCF6C38-A958-41CD-8BD2-21488EB24BD6}">
      <dgm:prSet/>
      <dgm:spPr/>
      <dgm:t>
        <a:bodyPr/>
        <a:lstStyle/>
        <a:p>
          <a:endParaRPr lang="en-US"/>
        </a:p>
      </dgm:t>
    </dgm:pt>
    <dgm:pt modelId="{935AE3E3-1B56-41A7-A954-C98FD8DB610E}" type="sibTrans" cxnId="{EFCF6C38-A958-41CD-8BD2-21488EB24BD6}">
      <dgm:prSet/>
      <dgm:spPr/>
      <dgm:t>
        <a:bodyPr/>
        <a:lstStyle/>
        <a:p>
          <a:endParaRPr lang="en-US"/>
        </a:p>
      </dgm:t>
    </dgm:pt>
    <dgm:pt modelId="{AD332B4C-7172-4A9B-A6A6-E4C3468CAED5}">
      <dgm:prSet phldrT="[Text]"/>
      <dgm:spPr/>
      <dgm:t>
        <a:bodyPr/>
        <a:lstStyle/>
        <a:p>
          <a:r>
            <a:rPr lang="en-US" dirty="0"/>
            <a:t>NORMALIZE</a:t>
          </a:r>
        </a:p>
      </dgm:t>
    </dgm:pt>
    <dgm:pt modelId="{B722303B-D9DB-427F-AC82-8A560D189F7A}" type="parTrans" cxnId="{2C68C822-2331-40B3-983B-9BE69D40ED2F}">
      <dgm:prSet/>
      <dgm:spPr/>
      <dgm:t>
        <a:bodyPr/>
        <a:lstStyle/>
        <a:p>
          <a:endParaRPr lang="en-US"/>
        </a:p>
      </dgm:t>
    </dgm:pt>
    <dgm:pt modelId="{E7C95BEE-5003-4CCB-B747-363780C550C2}" type="sibTrans" cxnId="{2C68C822-2331-40B3-983B-9BE69D40ED2F}">
      <dgm:prSet/>
      <dgm:spPr/>
      <dgm:t>
        <a:bodyPr/>
        <a:lstStyle/>
        <a:p>
          <a:endParaRPr lang="en-US"/>
        </a:p>
      </dgm:t>
    </dgm:pt>
    <dgm:pt modelId="{A1D6F206-B84B-4CC9-92CA-090075E5363D}">
      <dgm:prSet phldrT="[Text]"/>
      <dgm:spPr/>
      <dgm:t>
        <a:bodyPr/>
        <a:lstStyle/>
        <a:p>
          <a:r>
            <a:rPr lang="en-US" dirty="0"/>
            <a:t>DATE/TIME CONVERSION</a:t>
          </a:r>
        </a:p>
      </dgm:t>
    </dgm:pt>
    <dgm:pt modelId="{E7496470-733C-4792-9E10-41AC7992A73A}" type="parTrans" cxnId="{4B302ADB-013D-41F3-B0AB-1E06DA02C5ED}">
      <dgm:prSet/>
      <dgm:spPr/>
      <dgm:t>
        <a:bodyPr/>
        <a:lstStyle/>
        <a:p>
          <a:endParaRPr lang="en-US"/>
        </a:p>
      </dgm:t>
    </dgm:pt>
    <dgm:pt modelId="{4ABF66FE-5AC6-45F7-A7F4-822A3F084934}" type="sibTrans" cxnId="{4B302ADB-013D-41F3-B0AB-1E06DA02C5ED}">
      <dgm:prSet/>
      <dgm:spPr/>
      <dgm:t>
        <a:bodyPr/>
        <a:lstStyle/>
        <a:p>
          <a:endParaRPr lang="en-US"/>
        </a:p>
      </dgm:t>
    </dgm:pt>
    <dgm:pt modelId="{73D5B710-15A6-45C6-A4F7-503B7B84B3CC}">
      <dgm:prSet phldrT="[Text]"/>
      <dgm:spPr/>
      <dgm:t>
        <a:bodyPr/>
        <a:lstStyle/>
        <a:p>
          <a:r>
            <a:rPr lang="en-US" dirty="0"/>
            <a:t>MERGE</a:t>
          </a:r>
        </a:p>
      </dgm:t>
    </dgm:pt>
    <dgm:pt modelId="{C04BAAED-7574-4A5A-8AB4-441157672CF5}" type="parTrans" cxnId="{C7350F41-E12A-4F51-96BB-706AE5B55CF9}">
      <dgm:prSet/>
      <dgm:spPr/>
      <dgm:t>
        <a:bodyPr/>
        <a:lstStyle/>
        <a:p>
          <a:endParaRPr lang="en-US"/>
        </a:p>
      </dgm:t>
    </dgm:pt>
    <dgm:pt modelId="{07A9A2F8-969F-447F-879E-0D7A58C8E377}" type="sibTrans" cxnId="{C7350F41-E12A-4F51-96BB-706AE5B55CF9}">
      <dgm:prSet/>
      <dgm:spPr/>
      <dgm:t>
        <a:bodyPr/>
        <a:lstStyle/>
        <a:p>
          <a:endParaRPr lang="en-US"/>
        </a:p>
      </dgm:t>
    </dgm:pt>
    <dgm:pt modelId="{4385CEC2-0E7E-4523-B731-12488EDF57CA}">
      <dgm:prSet phldrT="[Text]"/>
      <dgm:spPr/>
      <dgm:t>
        <a:bodyPr/>
        <a:lstStyle/>
        <a:p>
          <a:r>
            <a:rPr lang="en-US" dirty="0"/>
            <a:t>REMOVE NULL</a:t>
          </a:r>
        </a:p>
      </dgm:t>
    </dgm:pt>
    <dgm:pt modelId="{B09CA42C-1B34-4081-9862-AA9E6E74777B}" type="parTrans" cxnId="{5DFF06EE-0910-4DA3-8911-7B2D6873D07F}">
      <dgm:prSet/>
      <dgm:spPr/>
      <dgm:t>
        <a:bodyPr/>
        <a:lstStyle/>
        <a:p>
          <a:endParaRPr lang="en-US"/>
        </a:p>
      </dgm:t>
    </dgm:pt>
    <dgm:pt modelId="{A7F2D5E7-9271-4632-B10F-5FEEEFAF41A2}" type="sibTrans" cxnId="{5DFF06EE-0910-4DA3-8911-7B2D6873D07F}">
      <dgm:prSet/>
      <dgm:spPr/>
      <dgm:t>
        <a:bodyPr/>
        <a:lstStyle/>
        <a:p>
          <a:endParaRPr lang="en-US"/>
        </a:p>
      </dgm:t>
    </dgm:pt>
    <dgm:pt modelId="{28765782-02D9-48D9-A950-F093F7A2F1F4}">
      <dgm:prSet phldrT="[Text]"/>
      <dgm:spPr/>
      <dgm:t>
        <a:bodyPr/>
        <a:lstStyle/>
        <a:p>
          <a:r>
            <a:rPr lang="en-US" dirty="0"/>
            <a:t>ONE HOT CODING</a:t>
          </a:r>
        </a:p>
      </dgm:t>
    </dgm:pt>
    <dgm:pt modelId="{6523C357-762D-4EDF-A0A0-25817FB24088}" type="parTrans" cxnId="{BE3FF76A-9A80-461D-984F-11B0A940E65A}">
      <dgm:prSet/>
      <dgm:spPr/>
      <dgm:t>
        <a:bodyPr/>
        <a:lstStyle/>
        <a:p>
          <a:endParaRPr lang="en-US"/>
        </a:p>
      </dgm:t>
    </dgm:pt>
    <dgm:pt modelId="{1FA06894-77C2-4EC7-A2DF-C4B6BE76EEF6}" type="sibTrans" cxnId="{BE3FF76A-9A80-461D-984F-11B0A940E65A}">
      <dgm:prSet/>
      <dgm:spPr/>
      <dgm:t>
        <a:bodyPr/>
        <a:lstStyle/>
        <a:p>
          <a:endParaRPr lang="en-US"/>
        </a:p>
      </dgm:t>
    </dgm:pt>
    <dgm:pt modelId="{F7D330B7-856E-4A4C-BB7B-5CA50DFF321E}" type="pres">
      <dgm:prSet presAssocID="{5A5020B5-C8E2-4655-8332-24A2D8DB1AA0}" presName="diagram" presStyleCnt="0">
        <dgm:presLayoutVars>
          <dgm:dir/>
          <dgm:resizeHandles val="exact"/>
        </dgm:presLayoutVars>
      </dgm:prSet>
      <dgm:spPr/>
    </dgm:pt>
    <dgm:pt modelId="{72200D44-5BF6-45C5-B79E-8518A3B598D2}" type="pres">
      <dgm:prSet presAssocID="{63DCD85D-9FA1-47A2-9445-BF8E93721CD9}" presName="node" presStyleLbl="node1" presStyleIdx="0" presStyleCnt="7">
        <dgm:presLayoutVars>
          <dgm:bulletEnabled val="1"/>
        </dgm:presLayoutVars>
      </dgm:prSet>
      <dgm:spPr/>
    </dgm:pt>
    <dgm:pt modelId="{C3175DDB-4325-4E9A-80DF-BB35AB182C56}" type="pres">
      <dgm:prSet presAssocID="{5A804253-CC5D-4078-BDB2-0470974D6A6D}" presName="sibTrans" presStyleLbl="sibTrans2D1" presStyleIdx="0" presStyleCnt="6"/>
      <dgm:spPr/>
    </dgm:pt>
    <dgm:pt modelId="{BD5FC31D-17F0-4C6B-9389-88285FC0C633}" type="pres">
      <dgm:prSet presAssocID="{5A804253-CC5D-4078-BDB2-0470974D6A6D}" presName="connectorText" presStyleLbl="sibTrans2D1" presStyleIdx="0" presStyleCnt="6"/>
      <dgm:spPr/>
    </dgm:pt>
    <dgm:pt modelId="{FCDF2433-F15D-429B-8CDA-4CFD8548593C}" type="pres">
      <dgm:prSet presAssocID="{51711621-C91C-4F37-B93E-1ADDD40C876D}" presName="node" presStyleLbl="node1" presStyleIdx="1" presStyleCnt="7">
        <dgm:presLayoutVars>
          <dgm:bulletEnabled val="1"/>
        </dgm:presLayoutVars>
      </dgm:prSet>
      <dgm:spPr/>
    </dgm:pt>
    <dgm:pt modelId="{9347E3DE-BE36-4C41-A79A-27071A29D179}" type="pres">
      <dgm:prSet presAssocID="{935AE3E3-1B56-41A7-A954-C98FD8DB610E}" presName="sibTrans" presStyleLbl="sibTrans2D1" presStyleIdx="1" presStyleCnt="6"/>
      <dgm:spPr/>
    </dgm:pt>
    <dgm:pt modelId="{6ED6EF13-88BC-43B8-B5FF-6686A6679B9B}" type="pres">
      <dgm:prSet presAssocID="{935AE3E3-1B56-41A7-A954-C98FD8DB610E}" presName="connectorText" presStyleLbl="sibTrans2D1" presStyleIdx="1" presStyleCnt="6"/>
      <dgm:spPr/>
    </dgm:pt>
    <dgm:pt modelId="{871FA9EE-9094-43FA-A7B5-F68A9D6E0F01}" type="pres">
      <dgm:prSet presAssocID="{AD332B4C-7172-4A9B-A6A6-E4C3468CAED5}" presName="node" presStyleLbl="node1" presStyleIdx="2" presStyleCnt="7">
        <dgm:presLayoutVars>
          <dgm:bulletEnabled val="1"/>
        </dgm:presLayoutVars>
      </dgm:prSet>
      <dgm:spPr/>
    </dgm:pt>
    <dgm:pt modelId="{17CF88AC-382B-4D41-BF21-63921FB74B6F}" type="pres">
      <dgm:prSet presAssocID="{E7C95BEE-5003-4CCB-B747-363780C550C2}" presName="sibTrans" presStyleLbl="sibTrans2D1" presStyleIdx="2" presStyleCnt="6"/>
      <dgm:spPr/>
    </dgm:pt>
    <dgm:pt modelId="{EAB18B4A-F0A8-4EB1-81A6-DC32970FCEB7}" type="pres">
      <dgm:prSet presAssocID="{E7C95BEE-5003-4CCB-B747-363780C550C2}" presName="connectorText" presStyleLbl="sibTrans2D1" presStyleIdx="2" presStyleCnt="6"/>
      <dgm:spPr/>
    </dgm:pt>
    <dgm:pt modelId="{E4D3E961-E576-4F11-B7EA-0A8F82D92609}" type="pres">
      <dgm:prSet presAssocID="{A1D6F206-B84B-4CC9-92CA-090075E5363D}" presName="node" presStyleLbl="node1" presStyleIdx="3" presStyleCnt="7">
        <dgm:presLayoutVars>
          <dgm:bulletEnabled val="1"/>
        </dgm:presLayoutVars>
      </dgm:prSet>
      <dgm:spPr/>
    </dgm:pt>
    <dgm:pt modelId="{DDEA44BA-0A14-4BDE-B416-31A08C374511}" type="pres">
      <dgm:prSet presAssocID="{4ABF66FE-5AC6-45F7-A7F4-822A3F084934}" presName="sibTrans" presStyleLbl="sibTrans2D1" presStyleIdx="3" presStyleCnt="6"/>
      <dgm:spPr/>
    </dgm:pt>
    <dgm:pt modelId="{A5DA17AF-7ABF-48A0-87E5-5DA589E7C058}" type="pres">
      <dgm:prSet presAssocID="{4ABF66FE-5AC6-45F7-A7F4-822A3F084934}" presName="connectorText" presStyleLbl="sibTrans2D1" presStyleIdx="3" presStyleCnt="6"/>
      <dgm:spPr/>
    </dgm:pt>
    <dgm:pt modelId="{50B34D3A-171B-446E-9B8C-8138071BAB34}" type="pres">
      <dgm:prSet presAssocID="{73D5B710-15A6-45C6-A4F7-503B7B84B3CC}" presName="node" presStyleLbl="node1" presStyleIdx="4" presStyleCnt="7">
        <dgm:presLayoutVars>
          <dgm:bulletEnabled val="1"/>
        </dgm:presLayoutVars>
      </dgm:prSet>
      <dgm:spPr/>
    </dgm:pt>
    <dgm:pt modelId="{28C23112-29E2-48A8-BB81-BC49F8829B97}" type="pres">
      <dgm:prSet presAssocID="{07A9A2F8-969F-447F-879E-0D7A58C8E377}" presName="sibTrans" presStyleLbl="sibTrans2D1" presStyleIdx="4" presStyleCnt="6"/>
      <dgm:spPr/>
    </dgm:pt>
    <dgm:pt modelId="{892C43A5-8A7F-4302-8E09-8E856E960DC5}" type="pres">
      <dgm:prSet presAssocID="{07A9A2F8-969F-447F-879E-0D7A58C8E377}" presName="connectorText" presStyleLbl="sibTrans2D1" presStyleIdx="4" presStyleCnt="6"/>
      <dgm:spPr/>
    </dgm:pt>
    <dgm:pt modelId="{B8F6A9AA-00B7-462C-AFE4-ACD960126C37}" type="pres">
      <dgm:prSet presAssocID="{4385CEC2-0E7E-4523-B731-12488EDF57CA}" presName="node" presStyleLbl="node1" presStyleIdx="5" presStyleCnt="7">
        <dgm:presLayoutVars>
          <dgm:bulletEnabled val="1"/>
        </dgm:presLayoutVars>
      </dgm:prSet>
      <dgm:spPr/>
    </dgm:pt>
    <dgm:pt modelId="{355041B4-4770-4727-B80C-8D3048A1EA80}" type="pres">
      <dgm:prSet presAssocID="{A7F2D5E7-9271-4632-B10F-5FEEEFAF41A2}" presName="sibTrans" presStyleLbl="sibTrans2D1" presStyleIdx="5" presStyleCnt="6"/>
      <dgm:spPr/>
    </dgm:pt>
    <dgm:pt modelId="{C9E61C54-8469-443D-B18D-92FAC7A0E945}" type="pres">
      <dgm:prSet presAssocID="{A7F2D5E7-9271-4632-B10F-5FEEEFAF41A2}" presName="connectorText" presStyleLbl="sibTrans2D1" presStyleIdx="5" presStyleCnt="6"/>
      <dgm:spPr/>
    </dgm:pt>
    <dgm:pt modelId="{1831A7C4-C69D-499D-A6EB-711D2B229A82}" type="pres">
      <dgm:prSet presAssocID="{28765782-02D9-48D9-A950-F093F7A2F1F4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9F201-8C1D-45DA-A308-9F85DE5B9131}" type="presOf" srcId="{935AE3E3-1B56-41A7-A954-C98FD8DB610E}" destId="{9347E3DE-BE36-4C41-A79A-27071A29D179}" srcOrd="0" destOrd="0" presId="urn:microsoft.com/office/officeart/2005/8/layout/process5"/>
    <dgm:cxn modelId="{09980C0F-0DA5-4568-A42B-F3BBAE65B0E1}" type="presOf" srcId="{E7C95BEE-5003-4CCB-B747-363780C550C2}" destId="{17CF88AC-382B-4D41-BF21-63921FB74B6F}" srcOrd="0" destOrd="0" presId="urn:microsoft.com/office/officeart/2005/8/layout/process5"/>
    <dgm:cxn modelId="{4BD63C12-84D9-4A3D-BB69-2767E808FAA4}" type="presOf" srcId="{4ABF66FE-5AC6-45F7-A7F4-822A3F084934}" destId="{DDEA44BA-0A14-4BDE-B416-31A08C374511}" srcOrd="0" destOrd="0" presId="urn:microsoft.com/office/officeart/2005/8/layout/process5"/>
    <dgm:cxn modelId="{D29D0F16-C81A-4600-85F8-A218001465B7}" srcId="{5A5020B5-C8E2-4655-8332-24A2D8DB1AA0}" destId="{63DCD85D-9FA1-47A2-9445-BF8E93721CD9}" srcOrd="0" destOrd="0" parTransId="{4A84CBA7-C121-4ECB-9AF3-B512B469D536}" sibTransId="{5A804253-CC5D-4078-BDB2-0470974D6A6D}"/>
    <dgm:cxn modelId="{2C68C822-2331-40B3-983B-9BE69D40ED2F}" srcId="{5A5020B5-C8E2-4655-8332-24A2D8DB1AA0}" destId="{AD332B4C-7172-4A9B-A6A6-E4C3468CAED5}" srcOrd="2" destOrd="0" parTransId="{B722303B-D9DB-427F-AC82-8A560D189F7A}" sibTransId="{E7C95BEE-5003-4CCB-B747-363780C550C2}"/>
    <dgm:cxn modelId="{967BA72E-EBE6-4298-AF84-C489D1942F50}" type="presOf" srcId="{4385CEC2-0E7E-4523-B731-12488EDF57CA}" destId="{B8F6A9AA-00B7-462C-AFE4-ACD960126C37}" srcOrd="0" destOrd="0" presId="urn:microsoft.com/office/officeart/2005/8/layout/process5"/>
    <dgm:cxn modelId="{EFCF6C38-A958-41CD-8BD2-21488EB24BD6}" srcId="{5A5020B5-C8E2-4655-8332-24A2D8DB1AA0}" destId="{51711621-C91C-4F37-B93E-1ADDD40C876D}" srcOrd="1" destOrd="0" parTransId="{CB0AA2BD-A6FA-4A1C-B8FE-25445BC52584}" sibTransId="{935AE3E3-1B56-41A7-A954-C98FD8DB610E}"/>
    <dgm:cxn modelId="{3FDF1B5D-4009-4024-9B6E-9FE466023BFC}" type="presOf" srcId="{A7F2D5E7-9271-4632-B10F-5FEEEFAF41A2}" destId="{C9E61C54-8469-443D-B18D-92FAC7A0E945}" srcOrd="1" destOrd="0" presId="urn:microsoft.com/office/officeart/2005/8/layout/process5"/>
    <dgm:cxn modelId="{C7350F41-E12A-4F51-96BB-706AE5B55CF9}" srcId="{5A5020B5-C8E2-4655-8332-24A2D8DB1AA0}" destId="{73D5B710-15A6-45C6-A4F7-503B7B84B3CC}" srcOrd="4" destOrd="0" parTransId="{C04BAAED-7574-4A5A-8AB4-441157672CF5}" sibTransId="{07A9A2F8-969F-447F-879E-0D7A58C8E377}"/>
    <dgm:cxn modelId="{C8BFF948-5649-4C07-9C9F-BE6755B32298}" type="presOf" srcId="{5A5020B5-C8E2-4655-8332-24A2D8DB1AA0}" destId="{F7D330B7-856E-4A4C-BB7B-5CA50DFF321E}" srcOrd="0" destOrd="0" presId="urn:microsoft.com/office/officeart/2005/8/layout/process5"/>
    <dgm:cxn modelId="{BE3FF76A-9A80-461D-984F-11B0A940E65A}" srcId="{5A5020B5-C8E2-4655-8332-24A2D8DB1AA0}" destId="{28765782-02D9-48D9-A950-F093F7A2F1F4}" srcOrd="6" destOrd="0" parTransId="{6523C357-762D-4EDF-A0A0-25817FB24088}" sibTransId="{1FA06894-77C2-4EC7-A2DF-C4B6BE76EEF6}"/>
    <dgm:cxn modelId="{47EC3C6C-F1BA-4031-A97D-7794C28143D6}" type="presOf" srcId="{A7F2D5E7-9271-4632-B10F-5FEEEFAF41A2}" destId="{355041B4-4770-4727-B80C-8D3048A1EA80}" srcOrd="0" destOrd="0" presId="urn:microsoft.com/office/officeart/2005/8/layout/process5"/>
    <dgm:cxn modelId="{CAE90D75-4D83-4ECE-A646-B7775843835A}" type="presOf" srcId="{73D5B710-15A6-45C6-A4F7-503B7B84B3CC}" destId="{50B34D3A-171B-446E-9B8C-8138071BAB34}" srcOrd="0" destOrd="0" presId="urn:microsoft.com/office/officeart/2005/8/layout/process5"/>
    <dgm:cxn modelId="{3B90BE8D-610C-4F10-94A1-FAB4427FC070}" type="presOf" srcId="{07A9A2F8-969F-447F-879E-0D7A58C8E377}" destId="{892C43A5-8A7F-4302-8E09-8E856E960DC5}" srcOrd="1" destOrd="0" presId="urn:microsoft.com/office/officeart/2005/8/layout/process5"/>
    <dgm:cxn modelId="{73457DA0-E6EE-4830-9A65-365413EA1772}" type="presOf" srcId="{935AE3E3-1B56-41A7-A954-C98FD8DB610E}" destId="{6ED6EF13-88BC-43B8-B5FF-6686A6679B9B}" srcOrd="1" destOrd="0" presId="urn:microsoft.com/office/officeart/2005/8/layout/process5"/>
    <dgm:cxn modelId="{B7CCA4A0-1131-401C-A39B-A4DBA8F10874}" type="presOf" srcId="{07A9A2F8-969F-447F-879E-0D7A58C8E377}" destId="{28C23112-29E2-48A8-BB81-BC49F8829B97}" srcOrd="0" destOrd="0" presId="urn:microsoft.com/office/officeart/2005/8/layout/process5"/>
    <dgm:cxn modelId="{0330B0B4-63F9-46C9-84C4-7B89629ED718}" type="presOf" srcId="{4ABF66FE-5AC6-45F7-A7F4-822A3F084934}" destId="{A5DA17AF-7ABF-48A0-87E5-5DA589E7C058}" srcOrd="1" destOrd="0" presId="urn:microsoft.com/office/officeart/2005/8/layout/process5"/>
    <dgm:cxn modelId="{0AFDC5C1-721A-40EE-A86B-F9668644A2DD}" type="presOf" srcId="{51711621-C91C-4F37-B93E-1ADDD40C876D}" destId="{FCDF2433-F15D-429B-8CDA-4CFD8548593C}" srcOrd="0" destOrd="0" presId="urn:microsoft.com/office/officeart/2005/8/layout/process5"/>
    <dgm:cxn modelId="{5A9E5FC2-C439-49D7-A782-799E1C8051AE}" type="presOf" srcId="{E7C95BEE-5003-4CCB-B747-363780C550C2}" destId="{EAB18B4A-F0A8-4EB1-81A6-DC32970FCEB7}" srcOrd="1" destOrd="0" presId="urn:microsoft.com/office/officeart/2005/8/layout/process5"/>
    <dgm:cxn modelId="{FD3CC5C9-3BA6-4643-978B-39115F008285}" type="presOf" srcId="{5A804253-CC5D-4078-BDB2-0470974D6A6D}" destId="{C3175DDB-4325-4E9A-80DF-BB35AB182C56}" srcOrd="0" destOrd="0" presId="urn:microsoft.com/office/officeart/2005/8/layout/process5"/>
    <dgm:cxn modelId="{4B302ADB-013D-41F3-B0AB-1E06DA02C5ED}" srcId="{5A5020B5-C8E2-4655-8332-24A2D8DB1AA0}" destId="{A1D6F206-B84B-4CC9-92CA-090075E5363D}" srcOrd="3" destOrd="0" parTransId="{E7496470-733C-4792-9E10-41AC7992A73A}" sibTransId="{4ABF66FE-5AC6-45F7-A7F4-822A3F084934}"/>
    <dgm:cxn modelId="{CB643DDB-96C2-4DEA-AED5-1EA567D703F0}" type="presOf" srcId="{AD332B4C-7172-4A9B-A6A6-E4C3468CAED5}" destId="{871FA9EE-9094-43FA-A7B5-F68A9D6E0F01}" srcOrd="0" destOrd="0" presId="urn:microsoft.com/office/officeart/2005/8/layout/process5"/>
    <dgm:cxn modelId="{B13A78DE-EA88-45C4-9D8D-E9E5F69784FD}" type="presOf" srcId="{63DCD85D-9FA1-47A2-9445-BF8E93721CD9}" destId="{72200D44-5BF6-45C5-B79E-8518A3B598D2}" srcOrd="0" destOrd="0" presId="urn:microsoft.com/office/officeart/2005/8/layout/process5"/>
    <dgm:cxn modelId="{5DFF06EE-0910-4DA3-8911-7B2D6873D07F}" srcId="{5A5020B5-C8E2-4655-8332-24A2D8DB1AA0}" destId="{4385CEC2-0E7E-4523-B731-12488EDF57CA}" srcOrd="5" destOrd="0" parTransId="{B09CA42C-1B34-4081-9862-AA9E6E74777B}" sibTransId="{A7F2D5E7-9271-4632-B10F-5FEEEFAF41A2}"/>
    <dgm:cxn modelId="{450428EE-0CDE-42D8-8295-A0869721FFD7}" type="presOf" srcId="{28765782-02D9-48D9-A950-F093F7A2F1F4}" destId="{1831A7C4-C69D-499D-A6EB-711D2B229A82}" srcOrd="0" destOrd="0" presId="urn:microsoft.com/office/officeart/2005/8/layout/process5"/>
    <dgm:cxn modelId="{6AEDB8F3-45A5-437E-883A-749DB034381F}" type="presOf" srcId="{5A804253-CC5D-4078-BDB2-0470974D6A6D}" destId="{BD5FC31D-17F0-4C6B-9389-88285FC0C633}" srcOrd="1" destOrd="0" presId="urn:microsoft.com/office/officeart/2005/8/layout/process5"/>
    <dgm:cxn modelId="{2A2511FD-C68E-4502-A800-2E381133CD67}" type="presOf" srcId="{A1D6F206-B84B-4CC9-92CA-090075E5363D}" destId="{E4D3E961-E576-4F11-B7EA-0A8F82D92609}" srcOrd="0" destOrd="0" presId="urn:microsoft.com/office/officeart/2005/8/layout/process5"/>
    <dgm:cxn modelId="{A2EC22CB-67D3-4EB3-BFF1-D249C8503C6A}" type="presParOf" srcId="{F7D330B7-856E-4A4C-BB7B-5CA50DFF321E}" destId="{72200D44-5BF6-45C5-B79E-8518A3B598D2}" srcOrd="0" destOrd="0" presId="urn:microsoft.com/office/officeart/2005/8/layout/process5"/>
    <dgm:cxn modelId="{DC4F12A5-EE0A-4692-AA0F-611E0602EEB8}" type="presParOf" srcId="{F7D330B7-856E-4A4C-BB7B-5CA50DFF321E}" destId="{C3175DDB-4325-4E9A-80DF-BB35AB182C56}" srcOrd="1" destOrd="0" presId="urn:microsoft.com/office/officeart/2005/8/layout/process5"/>
    <dgm:cxn modelId="{8DD38A5E-A26F-439D-8BE4-A5EE3E06DBDB}" type="presParOf" srcId="{C3175DDB-4325-4E9A-80DF-BB35AB182C56}" destId="{BD5FC31D-17F0-4C6B-9389-88285FC0C633}" srcOrd="0" destOrd="0" presId="urn:microsoft.com/office/officeart/2005/8/layout/process5"/>
    <dgm:cxn modelId="{C5B6E550-6B06-48D1-9D0F-D06BC59CE2A5}" type="presParOf" srcId="{F7D330B7-856E-4A4C-BB7B-5CA50DFF321E}" destId="{FCDF2433-F15D-429B-8CDA-4CFD8548593C}" srcOrd="2" destOrd="0" presId="urn:microsoft.com/office/officeart/2005/8/layout/process5"/>
    <dgm:cxn modelId="{34CC8729-4AC9-45C1-AEE9-31BE32B89E5C}" type="presParOf" srcId="{F7D330B7-856E-4A4C-BB7B-5CA50DFF321E}" destId="{9347E3DE-BE36-4C41-A79A-27071A29D179}" srcOrd="3" destOrd="0" presId="urn:microsoft.com/office/officeart/2005/8/layout/process5"/>
    <dgm:cxn modelId="{2125B947-D4F7-46ED-8F1B-F8BFB4D634B2}" type="presParOf" srcId="{9347E3DE-BE36-4C41-A79A-27071A29D179}" destId="{6ED6EF13-88BC-43B8-B5FF-6686A6679B9B}" srcOrd="0" destOrd="0" presId="urn:microsoft.com/office/officeart/2005/8/layout/process5"/>
    <dgm:cxn modelId="{9B8EDA2E-EE5E-4B38-8258-25700A279DAF}" type="presParOf" srcId="{F7D330B7-856E-4A4C-BB7B-5CA50DFF321E}" destId="{871FA9EE-9094-43FA-A7B5-F68A9D6E0F01}" srcOrd="4" destOrd="0" presId="urn:microsoft.com/office/officeart/2005/8/layout/process5"/>
    <dgm:cxn modelId="{0AE19ECC-FB85-4A86-B791-AFB97BE420FA}" type="presParOf" srcId="{F7D330B7-856E-4A4C-BB7B-5CA50DFF321E}" destId="{17CF88AC-382B-4D41-BF21-63921FB74B6F}" srcOrd="5" destOrd="0" presId="urn:microsoft.com/office/officeart/2005/8/layout/process5"/>
    <dgm:cxn modelId="{74AF2494-83C3-47E5-BDB2-3D0F8FD6808A}" type="presParOf" srcId="{17CF88AC-382B-4D41-BF21-63921FB74B6F}" destId="{EAB18B4A-F0A8-4EB1-81A6-DC32970FCEB7}" srcOrd="0" destOrd="0" presId="urn:microsoft.com/office/officeart/2005/8/layout/process5"/>
    <dgm:cxn modelId="{E66FCE08-1DFE-457B-B978-91ADC36DA846}" type="presParOf" srcId="{F7D330B7-856E-4A4C-BB7B-5CA50DFF321E}" destId="{E4D3E961-E576-4F11-B7EA-0A8F82D92609}" srcOrd="6" destOrd="0" presId="urn:microsoft.com/office/officeart/2005/8/layout/process5"/>
    <dgm:cxn modelId="{84D6436D-B07A-420C-B381-C4DCF84D4CEC}" type="presParOf" srcId="{F7D330B7-856E-4A4C-BB7B-5CA50DFF321E}" destId="{DDEA44BA-0A14-4BDE-B416-31A08C374511}" srcOrd="7" destOrd="0" presId="urn:microsoft.com/office/officeart/2005/8/layout/process5"/>
    <dgm:cxn modelId="{01190642-E304-44AC-A2AB-4ECFAF4C8D8D}" type="presParOf" srcId="{DDEA44BA-0A14-4BDE-B416-31A08C374511}" destId="{A5DA17AF-7ABF-48A0-87E5-5DA589E7C058}" srcOrd="0" destOrd="0" presId="urn:microsoft.com/office/officeart/2005/8/layout/process5"/>
    <dgm:cxn modelId="{C51AE13C-B79C-4DD1-8130-8CFE1F20E8F5}" type="presParOf" srcId="{F7D330B7-856E-4A4C-BB7B-5CA50DFF321E}" destId="{50B34D3A-171B-446E-9B8C-8138071BAB34}" srcOrd="8" destOrd="0" presId="urn:microsoft.com/office/officeart/2005/8/layout/process5"/>
    <dgm:cxn modelId="{27EE4B41-EC54-485A-9F7F-4E8BF3DC32D5}" type="presParOf" srcId="{F7D330B7-856E-4A4C-BB7B-5CA50DFF321E}" destId="{28C23112-29E2-48A8-BB81-BC49F8829B97}" srcOrd="9" destOrd="0" presId="urn:microsoft.com/office/officeart/2005/8/layout/process5"/>
    <dgm:cxn modelId="{23196FC1-E6C4-4FF3-949B-9B9ACAFF462A}" type="presParOf" srcId="{28C23112-29E2-48A8-BB81-BC49F8829B97}" destId="{892C43A5-8A7F-4302-8E09-8E856E960DC5}" srcOrd="0" destOrd="0" presId="urn:microsoft.com/office/officeart/2005/8/layout/process5"/>
    <dgm:cxn modelId="{04C654A7-F1AF-467D-BE77-F774F76B93DB}" type="presParOf" srcId="{F7D330B7-856E-4A4C-BB7B-5CA50DFF321E}" destId="{B8F6A9AA-00B7-462C-AFE4-ACD960126C37}" srcOrd="10" destOrd="0" presId="urn:microsoft.com/office/officeart/2005/8/layout/process5"/>
    <dgm:cxn modelId="{3E384114-5150-439B-8303-C1468C402688}" type="presParOf" srcId="{F7D330B7-856E-4A4C-BB7B-5CA50DFF321E}" destId="{355041B4-4770-4727-B80C-8D3048A1EA80}" srcOrd="11" destOrd="0" presId="urn:microsoft.com/office/officeart/2005/8/layout/process5"/>
    <dgm:cxn modelId="{53C72AB0-E327-42D5-94F7-598BA2FD7869}" type="presParOf" srcId="{355041B4-4770-4727-B80C-8D3048A1EA80}" destId="{C9E61C54-8469-443D-B18D-92FAC7A0E945}" srcOrd="0" destOrd="0" presId="urn:microsoft.com/office/officeart/2005/8/layout/process5"/>
    <dgm:cxn modelId="{A8DF9311-EB3D-498E-9928-735ACE6046F4}" type="presParOf" srcId="{F7D330B7-856E-4A4C-BB7B-5CA50DFF321E}" destId="{1831A7C4-C69D-499D-A6EB-711D2B229A82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5020B5-C8E2-4655-8332-24A2D8DB1AA0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DCD85D-9FA1-47A2-9445-BF8E93721CD9}">
      <dgm:prSet phldrT="[Text]"/>
      <dgm:spPr/>
      <dgm:t>
        <a:bodyPr/>
        <a:lstStyle/>
        <a:p>
          <a:r>
            <a:rPr lang="en-US" dirty="0"/>
            <a:t>CLASSIFIED LAUNCHES TO SUCCESS/FAILURES</a:t>
          </a:r>
        </a:p>
      </dgm:t>
    </dgm:pt>
    <dgm:pt modelId="{4A84CBA7-C121-4ECB-9AF3-B512B469D536}" type="parTrans" cxnId="{D29D0F16-C81A-4600-85F8-A218001465B7}">
      <dgm:prSet/>
      <dgm:spPr/>
      <dgm:t>
        <a:bodyPr/>
        <a:lstStyle/>
        <a:p>
          <a:endParaRPr lang="en-US"/>
        </a:p>
      </dgm:t>
    </dgm:pt>
    <dgm:pt modelId="{5A804253-CC5D-4078-BDB2-0470974D6A6D}" type="sibTrans" cxnId="{D29D0F16-C81A-4600-85F8-A218001465B7}">
      <dgm:prSet/>
      <dgm:spPr/>
      <dgm:t>
        <a:bodyPr/>
        <a:lstStyle/>
        <a:p>
          <a:endParaRPr lang="en-US"/>
        </a:p>
      </dgm:t>
    </dgm:pt>
    <dgm:pt modelId="{51711621-C91C-4F37-B93E-1ADDD40C876D}">
      <dgm:prSet phldrT="[Text]"/>
      <dgm:spPr/>
      <dgm:t>
        <a:bodyPr/>
        <a:lstStyle/>
        <a:p>
          <a:r>
            <a:rPr lang="en-US" dirty="0"/>
            <a:t>CREATED TRAIN TEST SPLIT</a:t>
          </a:r>
        </a:p>
      </dgm:t>
    </dgm:pt>
    <dgm:pt modelId="{CB0AA2BD-A6FA-4A1C-B8FE-25445BC52584}" type="parTrans" cxnId="{EFCF6C38-A958-41CD-8BD2-21488EB24BD6}">
      <dgm:prSet/>
      <dgm:spPr/>
      <dgm:t>
        <a:bodyPr/>
        <a:lstStyle/>
        <a:p>
          <a:endParaRPr lang="en-US"/>
        </a:p>
      </dgm:t>
    </dgm:pt>
    <dgm:pt modelId="{935AE3E3-1B56-41A7-A954-C98FD8DB610E}" type="sibTrans" cxnId="{EFCF6C38-A958-41CD-8BD2-21488EB24BD6}">
      <dgm:prSet/>
      <dgm:spPr/>
      <dgm:t>
        <a:bodyPr/>
        <a:lstStyle/>
        <a:p>
          <a:endParaRPr lang="en-US"/>
        </a:p>
      </dgm:t>
    </dgm:pt>
    <dgm:pt modelId="{AD332B4C-7172-4A9B-A6A6-E4C3468CAED5}">
      <dgm:prSet phldrT="[Text]"/>
      <dgm:spPr/>
      <dgm:t>
        <a:bodyPr/>
        <a:lstStyle/>
        <a:p>
          <a:r>
            <a:rPr lang="en-US" dirty="0"/>
            <a:t>CREATED CLASSIFICATION MODELS</a:t>
          </a:r>
        </a:p>
      </dgm:t>
    </dgm:pt>
    <dgm:pt modelId="{B722303B-D9DB-427F-AC82-8A560D189F7A}" type="parTrans" cxnId="{2C68C822-2331-40B3-983B-9BE69D40ED2F}">
      <dgm:prSet/>
      <dgm:spPr/>
      <dgm:t>
        <a:bodyPr/>
        <a:lstStyle/>
        <a:p>
          <a:endParaRPr lang="en-US"/>
        </a:p>
      </dgm:t>
    </dgm:pt>
    <dgm:pt modelId="{E7C95BEE-5003-4CCB-B747-363780C550C2}" type="sibTrans" cxnId="{2C68C822-2331-40B3-983B-9BE69D40ED2F}">
      <dgm:prSet/>
      <dgm:spPr/>
      <dgm:t>
        <a:bodyPr/>
        <a:lstStyle/>
        <a:p>
          <a:endParaRPr lang="en-US"/>
        </a:p>
      </dgm:t>
    </dgm:pt>
    <dgm:pt modelId="{A1D6F206-B84B-4CC9-92CA-090075E5363D}">
      <dgm:prSet phldrT="[Text]"/>
      <dgm:spPr/>
      <dgm:t>
        <a:bodyPr/>
        <a:lstStyle/>
        <a:p>
          <a:r>
            <a:rPr lang="en-US" dirty="0"/>
            <a:t>RAN PREDICTION</a:t>
          </a:r>
        </a:p>
      </dgm:t>
    </dgm:pt>
    <dgm:pt modelId="{E7496470-733C-4792-9E10-41AC7992A73A}" type="parTrans" cxnId="{4B302ADB-013D-41F3-B0AB-1E06DA02C5ED}">
      <dgm:prSet/>
      <dgm:spPr/>
      <dgm:t>
        <a:bodyPr/>
        <a:lstStyle/>
        <a:p>
          <a:endParaRPr lang="en-US"/>
        </a:p>
      </dgm:t>
    </dgm:pt>
    <dgm:pt modelId="{4ABF66FE-5AC6-45F7-A7F4-822A3F084934}" type="sibTrans" cxnId="{4B302ADB-013D-41F3-B0AB-1E06DA02C5ED}">
      <dgm:prSet/>
      <dgm:spPr/>
      <dgm:t>
        <a:bodyPr/>
        <a:lstStyle/>
        <a:p>
          <a:endParaRPr lang="en-US"/>
        </a:p>
      </dgm:t>
    </dgm:pt>
    <dgm:pt modelId="{73D5B710-15A6-45C6-A4F7-503B7B84B3CC}">
      <dgm:prSet phldrT="[Text]"/>
      <dgm:spPr/>
      <dgm:t>
        <a:bodyPr/>
        <a:lstStyle/>
        <a:p>
          <a:r>
            <a:rPr lang="en-US" dirty="0"/>
            <a:t>FOUND BEST PARAMETERS AND ACCURACY FOR EACH METHOD</a:t>
          </a:r>
        </a:p>
      </dgm:t>
    </dgm:pt>
    <dgm:pt modelId="{C04BAAED-7574-4A5A-8AB4-441157672CF5}" type="parTrans" cxnId="{C7350F41-E12A-4F51-96BB-706AE5B55CF9}">
      <dgm:prSet/>
      <dgm:spPr/>
      <dgm:t>
        <a:bodyPr/>
        <a:lstStyle/>
        <a:p>
          <a:endParaRPr lang="en-US"/>
        </a:p>
      </dgm:t>
    </dgm:pt>
    <dgm:pt modelId="{07A9A2F8-969F-447F-879E-0D7A58C8E377}" type="sibTrans" cxnId="{C7350F41-E12A-4F51-96BB-706AE5B55CF9}">
      <dgm:prSet/>
      <dgm:spPr/>
      <dgm:t>
        <a:bodyPr/>
        <a:lstStyle/>
        <a:p>
          <a:endParaRPr lang="en-US"/>
        </a:p>
      </dgm:t>
    </dgm:pt>
    <dgm:pt modelId="{B4483C33-7B20-4BE5-93F8-1BE590F5520E}">
      <dgm:prSet phldrT="[Text]"/>
      <dgm:spPr/>
      <dgm:t>
        <a:bodyPr/>
        <a:lstStyle/>
        <a:p>
          <a:r>
            <a:rPr lang="en-US" dirty="0"/>
            <a:t>CALCULATED SCORE FOR EACH METHOD</a:t>
          </a:r>
        </a:p>
      </dgm:t>
    </dgm:pt>
    <dgm:pt modelId="{56FBFB30-F53E-42C7-AECD-C565348A5357}" type="parTrans" cxnId="{901B1DA5-78ED-45F7-B1C1-7D216E80051E}">
      <dgm:prSet/>
      <dgm:spPr/>
      <dgm:t>
        <a:bodyPr/>
        <a:lstStyle/>
        <a:p>
          <a:endParaRPr lang="en-US"/>
        </a:p>
      </dgm:t>
    </dgm:pt>
    <dgm:pt modelId="{52A6B023-FA93-4515-86B0-D780F2D97248}" type="sibTrans" cxnId="{901B1DA5-78ED-45F7-B1C1-7D216E80051E}">
      <dgm:prSet/>
      <dgm:spPr/>
      <dgm:t>
        <a:bodyPr/>
        <a:lstStyle/>
        <a:p>
          <a:endParaRPr lang="en-US"/>
        </a:p>
      </dgm:t>
    </dgm:pt>
    <dgm:pt modelId="{F7D330B7-856E-4A4C-BB7B-5CA50DFF321E}" type="pres">
      <dgm:prSet presAssocID="{5A5020B5-C8E2-4655-8332-24A2D8DB1AA0}" presName="diagram" presStyleCnt="0">
        <dgm:presLayoutVars>
          <dgm:dir/>
          <dgm:resizeHandles val="exact"/>
        </dgm:presLayoutVars>
      </dgm:prSet>
      <dgm:spPr/>
    </dgm:pt>
    <dgm:pt modelId="{72200D44-5BF6-45C5-B79E-8518A3B598D2}" type="pres">
      <dgm:prSet presAssocID="{63DCD85D-9FA1-47A2-9445-BF8E93721CD9}" presName="node" presStyleLbl="node1" presStyleIdx="0" presStyleCnt="6">
        <dgm:presLayoutVars>
          <dgm:bulletEnabled val="1"/>
        </dgm:presLayoutVars>
      </dgm:prSet>
      <dgm:spPr/>
    </dgm:pt>
    <dgm:pt modelId="{C3175DDB-4325-4E9A-80DF-BB35AB182C56}" type="pres">
      <dgm:prSet presAssocID="{5A804253-CC5D-4078-BDB2-0470974D6A6D}" presName="sibTrans" presStyleLbl="sibTrans2D1" presStyleIdx="0" presStyleCnt="5"/>
      <dgm:spPr/>
    </dgm:pt>
    <dgm:pt modelId="{BD5FC31D-17F0-4C6B-9389-88285FC0C633}" type="pres">
      <dgm:prSet presAssocID="{5A804253-CC5D-4078-BDB2-0470974D6A6D}" presName="connectorText" presStyleLbl="sibTrans2D1" presStyleIdx="0" presStyleCnt="5"/>
      <dgm:spPr/>
    </dgm:pt>
    <dgm:pt modelId="{FCDF2433-F15D-429B-8CDA-4CFD8548593C}" type="pres">
      <dgm:prSet presAssocID="{51711621-C91C-4F37-B93E-1ADDD40C876D}" presName="node" presStyleLbl="node1" presStyleIdx="1" presStyleCnt="6">
        <dgm:presLayoutVars>
          <dgm:bulletEnabled val="1"/>
        </dgm:presLayoutVars>
      </dgm:prSet>
      <dgm:spPr/>
    </dgm:pt>
    <dgm:pt modelId="{9347E3DE-BE36-4C41-A79A-27071A29D179}" type="pres">
      <dgm:prSet presAssocID="{935AE3E3-1B56-41A7-A954-C98FD8DB610E}" presName="sibTrans" presStyleLbl="sibTrans2D1" presStyleIdx="1" presStyleCnt="5"/>
      <dgm:spPr/>
    </dgm:pt>
    <dgm:pt modelId="{6ED6EF13-88BC-43B8-B5FF-6686A6679B9B}" type="pres">
      <dgm:prSet presAssocID="{935AE3E3-1B56-41A7-A954-C98FD8DB610E}" presName="connectorText" presStyleLbl="sibTrans2D1" presStyleIdx="1" presStyleCnt="5"/>
      <dgm:spPr/>
    </dgm:pt>
    <dgm:pt modelId="{871FA9EE-9094-43FA-A7B5-F68A9D6E0F01}" type="pres">
      <dgm:prSet presAssocID="{AD332B4C-7172-4A9B-A6A6-E4C3468CAED5}" presName="node" presStyleLbl="node1" presStyleIdx="2" presStyleCnt="6">
        <dgm:presLayoutVars>
          <dgm:bulletEnabled val="1"/>
        </dgm:presLayoutVars>
      </dgm:prSet>
      <dgm:spPr/>
    </dgm:pt>
    <dgm:pt modelId="{17CF88AC-382B-4D41-BF21-63921FB74B6F}" type="pres">
      <dgm:prSet presAssocID="{E7C95BEE-5003-4CCB-B747-363780C550C2}" presName="sibTrans" presStyleLbl="sibTrans2D1" presStyleIdx="2" presStyleCnt="5"/>
      <dgm:spPr/>
    </dgm:pt>
    <dgm:pt modelId="{EAB18B4A-F0A8-4EB1-81A6-DC32970FCEB7}" type="pres">
      <dgm:prSet presAssocID="{E7C95BEE-5003-4CCB-B747-363780C550C2}" presName="connectorText" presStyleLbl="sibTrans2D1" presStyleIdx="2" presStyleCnt="5"/>
      <dgm:spPr/>
    </dgm:pt>
    <dgm:pt modelId="{E4D3E961-E576-4F11-B7EA-0A8F82D92609}" type="pres">
      <dgm:prSet presAssocID="{A1D6F206-B84B-4CC9-92CA-090075E5363D}" presName="node" presStyleLbl="node1" presStyleIdx="3" presStyleCnt="6">
        <dgm:presLayoutVars>
          <dgm:bulletEnabled val="1"/>
        </dgm:presLayoutVars>
      </dgm:prSet>
      <dgm:spPr/>
    </dgm:pt>
    <dgm:pt modelId="{DDEA44BA-0A14-4BDE-B416-31A08C374511}" type="pres">
      <dgm:prSet presAssocID="{4ABF66FE-5AC6-45F7-A7F4-822A3F084934}" presName="sibTrans" presStyleLbl="sibTrans2D1" presStyleIdx="3" presStyleCnt="5"/>
      <dgm:spPr/>
    </dgm:pt>
    <dgm:pt modelId="{A5DA17AF-7ABF-48A0-87E5-5DA589E7C058}" type="pres">
      <dgm:prSet presAssocID="{4ABF66FE-5AC6-45F7-A7F4-822A3F084934}" presName="connectorText" presStyleLbl="sibTrans2D1" presStyleIdx="3" presStyleCnt="5"/>
      <dgm:spPr/>
    </dgm:pt>
    <dgm:pt modelId="{2959A12E-80A9-40EF-81A4-415330D80A04}" type="pres">
      <dgm:prSet presAssocID="{B4483C33-7B20-4BE5-93F8-1BE590F5520E}" presName="node" presStyleLbl="node1" presStyleIdx="4" presStyleCnt="6">
        <dgm:presLayoutVars>
          <dgm:bulletEnabled val="1"/>
        </dgm:presLayoutVars>
      </dgm:prSet>
      <dgm:spPr/>
    </dgm:pt>
    <dgm:pt modelId="{C072D2AB-54BC-47AD-887B-36C86893C88E}" type="pres">
      <dgm:prSet presAssocID="{52A6B023-FA93-4515-86B0-D780F2D97248}" presName="sibTrans" presStyleLbl="sibTrans2D1" presStyleIdx="4" presStyleCnt="5"/>
      <dgm:spPr/>
    </dgm:pt>
    <dgm:pt modelId="{ED880477-EF6A-43F2-B94E-D634B16CB78F}" type="pres">
      <dgm:prSet presAssocID="{52A6B023-FA93-4515-86B0-D780F2D97248}" presName="connectorText" presStyleLbl="sibTrans2D1" presStyleIdx="4" presStyleCnt="5"/>
      <dgm:spPr/>
    </dgm:pt>
    <dgm:pt modelId="{50B34D3A-171B-446E-9B8C-8138071BAB34}" type="pres">
      <dgm:prSet presAssocID="{73D5B710-15A6-45C6-A4F7-503B7B84B3CC}" presName="node" presStyleLbl="node1" presStyleIdx="5" presStyleCnt="6">
        <dgm:presLayoutVars>
          <dgm:bulletEnabled val="1"/>
        </dgm:presLayoutVars>
      </dgm:prSet>
      <dgm:spPr/>
    </dgm:pt>
  </dgm:ptLst>
  <dgm:cxnLst>
    <dgm:cxn modelId="{3759F201-8C1D-45DA-A308-9F85DE5B9131}" type="presOf" srcId="{935AE3E3-1B56-41A7-A954-C98FD8DB610E}" destId="{9347E3DE-BE36-4C41-A79A-27071A29D179}" srcOrd="0" destOrd="0" presId="urn:microsoft.com/office/officeart/2005/8/layout/process5"/>
    <dgm:cxn modelId="{09980C0F-0DA5-4568-A42B-F3BBAE65B0E1}" type="presOf" srcId="{E7C95BEE-5003-4CCB-B747-363780C550C2}" destId="{17CF88AC-382B-4D41-BF21-63921FB74B6F}" srcOrd="0" destOrd="0" presId="urn:microsoft.com/office/officeart/2005/8/layout/process5"/>
    <dgm:cxn modelId="{4BD63C12-84D9-4A3D-BB69-2767E808FAA4}" type="presOf" srcId="{4ABF66FE-5AC6-45F7-A7F4-822A3F084934}" destId="{DDEA44BA-0A14-4BDE-B416-31A08C374511}" srcOrd="0" destOrd="0" presId="urn:microsoft.com/office/officeart/2005/8/layout/process5"/>
    <dgm:cxn modelId="{D29D0F16-C81A-4600-85F8-A218001465B7}" srcId="{5A5020B5-C8E2-4655-8332-24A2D8DB1AA0}" destId="{63DCD85D-9FA1-47A2-9445-BF8E93721CD9}" srcOrd="0" destOrd="0" parTransId="{4A84CBA7-C121-4ECB-9AF3-B512B469D536}" sibTransId="{5A804253-CC5D-4078-BDB2-0470974D6A6D}"/>
    <dgm:cxn modelId="{B95A2D19-08FA-420D-A1B7-CB5DC6272194}" type="presOf" srcId="{52A6B023-FA93-4515-86B0-D780F2D97248}" destId="{ED880477-EF6A-43F2-B94E-D634B16CB78F}" srcOrd="1" destOrd="0" presId="urn:microsoft.com/office/officeart/2005/8/layout/process5"/>
    <dgm:cxn modelId="{2C68C822-2331-40B3-983B-9BE69D40ED2F}" srcId="{5A5020B5-C8E2-4655-8332-24A2D8DB1AA0}" destId="{AD332B4C-7172-4A9B-A6A6-E4C3468CAED5}" srcOrd="2" destOrd="0" parTransId="{B722303B-D9DB-427F-AC82-8A560D189F7A}" sibTransId="{E7C95BEE-5003-4CCB-B747-363780C550C2}"/>
    <dgm:cxn modelId="{EFCF6C38-A958-41CD-8BD2-21488EB24BD6}" srcId="{5A5020B5-C8E2-4655-8332-24A2D8DB1AA0}" destId="{51711621-C91C-4F37-B93E-1ADDD40C876D}" srcOrd="1" destOrd="0" parTransId="{CB0AA2BD-A6FA-4A1C-B8FE-25445BC52584}" sibTransId="{935AE3E3-1B56-41A7-A954-C98FD8DB610E}"/>
    <dgm:cxn modelId="{C7350F41-E12A-4F51-96BB-706AE5B55CF9}" srcId="{5A5020B5-C8E2-4655-8332-24A2D8DB1AA0}" destId="{73D5B710-15A6-45C6-A4F7-503B7B84B3CC}" srcOrd="5" destOrd="0" parTransId="{C04BAAED-7574-4A5A-8AB4-441157672CF5}" sibTransId="{07A9A2F8-969F-447F-879E-0D7A58C8E377}"/>
    <dgm:cxn modelId="{C8BFF948-5649-4C07-9C9F-BE6755B32298}" type="presOf" srcId="{5A5020B5-C8E2-4655-8332-24A2D8DB1AA0}" destId="{F7D330B7-856E-4A4C-BB7B-5CA50DFF321E}" srcOrd="0" destOrd="0" presId="urn:microsoft.com/office/officeart/2005/8/layout/process5"/>
    <dgm:cxn modelId="{CAE90D75-4D83-4ECE-A646-B7775843835A}" type="presOf" srcId="{73D5B710-15A6-45C6-A4F7-503B7B84B3CC}" destId="{50B34D3A-171B-446E-9B8C-8138071BAB34}" srcOrd="0" destOrd="0" presId="urn:microsoft.com/office/officeart/2005/8/layout/process5"/>
    <dgm:cxn modelId="{73457DA0-E6EE-4830-9A65-365413EA1772}" type="presOf" srcId="{935AE3E3-1B56-41A7-A954-C98FD8DB610E}" destId="{6ED6EF13-88BC-43B8-B5FF-6686A6679B9B}" srcOrd="1" destOrd="0" presId="urn:microsoft.com/office/officeart/2005/8/layout/process5"/>
    <dgm:cxn modelId="{901B1DA5-78ED-45F7-B1C1-7D216E80051E}" srcId="{5A5020B5-C8E2-4655-8332-24A2D8DB1AA0}" destId="{B4483C33-7B20-4BE5-93F8-1BE590F5520E}" srcOrd="4" destOrd="0" parTransId="{56FBFB30-F53E-42C7-AECD-C565348A5357}" sibTransId="{52A6B023-FA93-4515-86B0-D780F2D97248}"/>
    <dgm:cxn modelId="{38D01CAC-D4CA-478C-AC01-7AEF1C15123F}" type="presOf" srcId="{B4483C33-7B20-4BE5-93F8-1BE590F5520E}" destId="{2959A12E-80A9-40EF-81A4-415330D80A04}" srcOrd="0" destOrd="0" presId="urn:microsoft.com/office/officeart/2005/8/layout/process5"/>
    <dgm:cxn modelId="{0330B0B4-63F9-46C9-84C4-7B89629ED718}" type="presOf" srcId="{4ABF66FE-5AC6-45F7-A7F4-822A3F084934}" destId="{A5DA17AF-7ABF-48A0-87E5-5DA589E7C058}" srcOrd="1" destOrd="0" presId="urn:microsoft.com/office/officeart/2005/8/layout/process5"/>
    <dgm:cxn modelId="{0AFDC5C1-721A-40EE-A86B-F9668644A2DD}" type="presOf" srcId="{51711621-C91C-4F37-B93E-1ADDD40C876D}" destId="{FCDF2433-F15D-429B-8CDA-4CFD8548593C}" srcOrd="0" destOrd="0" presId="urn:microsoft.com/office/officeart/2005/8/layout/process5"/>
    <dgm:cxn modelId="{5A9E5FC2-C439-49D7-A782-799E1C8051AE}" type="presOf" srcId="{E7C95BEE-5003-4CCB-B747-363780C550C2}" destId="{EAB18B4A-F0A8-4EB1-81A6-DC32970FCEB7}" srcOrd="1" destOrd="0" presId="urn:microsoft.com/office/officeart/2005/8/layout/process5"/>
    <dgm:cxn modelId="{FD3CC5C9-3BA6-4643-978B-39115F008285}" type="presOf" srcId="{5A804253-CC5D-4078-BDB2-0470974D6A6D}" destId="{C3175DDB-4325-4E9A-80DF-BB35AB182C56}" srcOrd="0" destOrd="0" presId="urn:microsoft.com/office/officeart/2005/8/layout/process5"/>
    <dgm:cxn modelId="{4B302ADB-013D-41F3-B0AB-1E06DA02C5ED}" srcId="{5A5020B5-C8E2-4655-8332-24A2D8DB1AA0}" destId="{A1D6F206-B84B-4CC9-92CA-090075E5363D}" srcOrd="3" destOrd="0" parTransId="{E7496470-733C-4792-9E10-41AC7992A73A}" sibTransId="{4ABF66FE-5AC6-45F7-A7F4-822A3F084934}"/>
    <dgm:cxn modelId="{CB643DDB-96C2-4DEA-AED5-1EA567D703F0}" type="presOf" srcId="{AD332B4C-7172-4A9B-A6A6-E4C3468CAED5}" destId="{871FA9EE-9094-43FA-A7B5-F68A9D6E0F01}" srcOrd="0" destOrd="0" presId="urn:microsoft.com/office/officeart/2005/8/layout/process5"/>
    <dgm:cxn modelId="{B13A78DE-EA88-45C4-9D8D-E9E5F69784FD}" type="presOf" srcId="{63DCD85D-9FA1-47A2-9445-BF8E93721CD9}" destId="{72200D44-5BF6-45C5-B79E-8518A3B598D2}" srcOrd="0" destOrd="0" presId="urn:microsoft.com/office/officeart/2005/8/layout/process5"/>
    <dgm:cxn modelId="{6AEDB8F3-45A5-437E-883A-749DB034381F}" type="presOf" srcId="{5A804253-CC5D-4078-BDB2-0470974D6A6D}" destId="{BD5FC31D-17F0-4C6B-9389-88285FC0C633}" srcOrd="1" destOrd="0" presId="urn:microsoft.com/office/officeart/2005/8/layout/process5"/>
    <dgm:cxn modelId="{2A2511FD-C68E-4502-A800-2E381133CD67}" type="presOf" srcId="{A1D6F206-B84B-4CC9-92CA-090075E5363D}" destId="{E4D3E961-E576-4F11-B7EA-0A8F82D92609}" srcOrd="0" destOrd="0" presId="urn:microsoft.com/office/officeart/2005/8/layout/process5"/>
    <dgm:cxn modelId="{F28737FD-E77F-421B-973E-22F31F34D65B}" type="presOf" srcId="{52A6B023-FA93-4515-86B0-D780F2D97248}" destId="{C072D2AB-54BC-47AD-887B-36C86893C88E}" srcOrd="0" destOrd="0" presId="urn:microsoft.com/office/officeart/2005/8/layout/process5"/>
    <dgm:cxn modelId="{A2EC22CB-67D3-4EB3-BFF1-D249C8503C6A}" type="presParOf" srcId="{F7D330B7-856E-4A4C-BB7B-5CA50DFF321E}" destId="{72200D44-5BF6-45C5-B79E-8518A3B598D2}" srcOrd="0" destOrd="0" presId="urn:microsoft.com/office/officeart/2005/8/layout/process5"/>
    <dgm:cxn modelId="{DC4F12A5-EE0A-4692-AA0F-611E0602EEB8}" type="presParOf" srcId="{F7D330B7-856E-4A4C-BB7B-5CA50DFF321E}" destId="{C3175DDB-4325-4E9A-80DF-BB35AB182C56}" srcOrd="1" destOrd="0" presId="urn:microsoft.com/office/officeart/2005/8/layout/process5"/>
    <dgm:cxn modelId="{8DD38A5E-A26F-439D-8BE4-A5EE3E06DBDB}" type="presParOf" srcId="{C3175DDB-4325-4E9A-80DF-BB35AB182C56}" destId="{BD5FC31D-17F0-4C6B-9389-88285FC0C633}" srcOrd="0" destOrd="0" presId="urn:microsoft.com/office/officeart/2005/8/layout/process5"/>
    <dgm:cxn modelId="{C5B6E550-6B06-48D1-9D0F-D06BC59CE2A5}" type="presParOf" srcId="{F7D330B7-856E-4A4C-BB7B-5CA50DFF321E}" destId="{FCDF2433-F15D-429B-8CDA-4CFD8548593C}" srcOrd="2" destOrd="0" presId="urn:microsoft.com/office/officeart/2005/8/layout/process5"/>
    <dgm:cxn modelId="{34CC8729-4AC9-45C1-AEE9-31BE32B89E5C}" type="presParOf" srcId="{F7D330B7-856E-4A4C-BB7B-5CA50DFF321E}" destId="{9347E3DE-BE36-4C41-A79A-27071A29D179}" srcOrd="3" destOrd="0" presId="urn:microsoft.com/office/officeart/2005/8/layout/process5"/>
    <dgm:cxn modelId="{2125B947-D4F7-46ED-8F1B-F8BFB4D634B2}" type="presParOf" srcId="{9347E3DE-BE36-4C41-A79A-27071A29D179}" destId="{6ED6EF13-88BC-43B8-B5FF-6686A6679B9B}" srcOrd="0" destOrd="0" presId="urn:microsoft.com/office/officeart/2005/8/layout/process5"/>
    <dgm:cxn modelId="{9B8EDA2E-EE5E-4B38-8258-25700A279DAF}" type="presParOf" srcId="{F7D330B7-856E-4A4C-BB7B-5CA50DFF321E}" destId="{871FA9EE-9094-43FA-A7B5-F68A9D6E0F01}" srcOrd="4" destOrd="0" presId="urn:microsoft.com/office/officeart/2005/8/layout/process5"/>
    <dgm:cxn modelId="{0AE19ECC-FB85-4A86-B791-AFB97BE420FA}" type="presParOf" srcId="{F7D330B7-856E-4A4C-BB7B-5CA50DFF321E}" destId="{17CF88AC-382B-4D41-BF21-63921FB74B6F}" srcOrd="5" destOrd="0" presId="urn:microsoft.com/office/officeart/2005/8/layout/process5"/>
    <dgm:cxn modelId="{74AF2494-83C3-47E5-BDB2-3D0F8FD6808A}" type="presParOf" srcId="{17CF88AC-382B-4D41-BF21-63921FB74B6F}" destId="{EAB18B4A-F0A8-4EB1-81A6-DC32970FCEB7}" srcOrd="0" destOrd="0" presId="urn:microsoft.com/office/officeart/2005/8/layout/process5"/>
    <dgm:cxn modelId="{E66FCE08-1DFE-457B-B978-91ADC36DA846}" type="presParOf" srcId="{F7D330B7-856E-4A4C-BB7B-5CA50DFF321E}" destId="{E4D3E961-E576-4F11-B7EA-0A8F82D92609}" srcOrd="6" destOrd="0" presId="urn:microsoft.com/office/officeart/2005/8/layout/process5"/>
    <dgm:cxn modelId="{84D6436D-B07A-420C-B381-C4DCF84D4CEC}" type="presParOf" srcId="{F7D330B7-856E-4A4C-BB7B-5CA50DFF321E}" destId="{DDEA44BA-0A14-4BDE-B416-31A08C374511}" srcOrd="7" destOrd="0" presId="urn:microsoft.com/office/officeart/2005/8/layout/process5"/>
    <dgm:cxn modelId="{01190642-E304-44AC-A2AB-4ECFAF4C8D8D}" type="presParOf" srcId="{DDEA44BA-0A14-4BDE-B416-31A08C374511}" destId="{A5DA17AF-7ABF-48A0-87E5-5DA589E7C058}" srcOrd="0" destOrd="0" presId="urn:microsoft.com/office/officeart/2005/8/layout/process5"/>
    <dgm:cxn modelId="{D5C7B2F1-D5BA-4827-A391-00D508EE786C}" type="presParOf" srcId="{F7D330B7-856E-4A4C-BB7B-5CA50DFF321E}" destId="{2959A12E-80A9-40EF-81A4-415330D80A04}" srcOrd="8" destOrd="0" presId="urn:microsoft.com/office/officeart/2005/8/layout/process5"/>
    <dgm:cxn modelId="{D0ADE6DE-6F1A-4A2D-B4D0-1BD77C167771}" type="presParOf" srcId="{F7D330B7-856E-4A4C-BB7B-5CA50DFF321E}" destId="{C072D2AB-54BC-47AD-887B-36C86893C88E}" srcOrd="9" destOrd="0" presId="urn:microsoft.com/office/officeart/2005/8/layout/process5"/>
    <dgm:cxn modelId="{8FAA7D3F-C08B-4067-A003-40D917B1F9FE}" type="presParOf" srcId="{C072D2AB-54BC-47AD-887B-36C86893C88E}" destId="{ED880477-EF6A-43F2-B94E-D634B16CB78F}" srcOrd="0" destOrd="0" presId="urn:microsoft.com/office/officeart/2005/8/layout/process5"/>
    <dgm:cxn modelId="{C51AE13C-B79C-4DD1-8130-8CFE1F20E8F5}" type="presParOf" srcId="{F7D330B7-856E-4A4C-BB7B-5CA50DFF321E}" destId="{50B34D3A-171B-446E-9B8C-8138071BAB34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200D44-5BF6-45C5-B79E-8518A3B598D2}">
      <dsp:nvSpPr>
        <dsp:cNvPr id="0" name=""/>
        <dsp:cNvSpPr/>
      </dsp:nvSpPr>
      <dsp:spPr>
        <a:xfrm>
          <a:off x="15649" y="1330"/>
          <a:ext cx="1504446" cy="9026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API</a:t>
          </a:r>
        </a:p>
      </dsp:txBody>
      <dsp:txXfrm>
        <a:off x="42087" y="27768"/>
        <a:ext cx="1451570" cy="849791"/>
      </dsp:txXfrm>
    </dsp:sp>
    <dsp:sp modelId="{C3175DDB-4325-4E9A-80DF-BB35AB182C56}">
      <dsp:nvSpPr>
        <dsp:cNvPr id="0" name=""/>
        <dsp:cNvSpPr/>
      </dsp:nvSpPr>
      <dsp:spPr>
        <a:xfrm>
          <a:off x="1652486" y="266112"/>
          <a:ext cx="318942" cy="3731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1652486" y="340732"/>
        <a:ext cx="223259" cy="223862"/>
      </dsp:txXfrm>
    </dsp:sp>
    <dsp:sp modelId="{FCDF2433-F15D-429B-8CDA-4CFD8548593C}">
      <dsp:nvSpPr>
        <dsp:cNvPr id="0" name=""/>
        <dsp:cNvSpPr/>
      </dsp:nvSpPr>
      <dsp:spPr>
        <a:xfrm>
          <a:off x="2121873" y="1330"/>
          <a:ext cx="1504446" cy="9026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JSON</a:t>
          </a:r>
        </a:p>
      </dsp:txBody>
      <dsp:txXfrm>
        <a:off x="2148311" y="27768"/>
        <a:ext cx="1451570" cy="849791"/>
      </dsp:txXfrm>
    </dsp:sp>
    <dsp:sp modelId="{9347E3DE-BE36-4C41-A79A-27071A29D179}">
      <dsp:nvSpPr>
        <dsp:cNvPr id="0" name=""/>
        <dsp:cNvSpPr/>
      </dsp:nvSpPr>
      <dsp:spPr>
        <a:xfrm rot="5400000">
          <a:off x="2714625" y="1009309"/>
          <a:ext cx="318942" cy="3731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2762166" y="1036389"/>
        <a:ext cx="223862" cy="223259"/>
      </dsp:txXfrm>
    </dsp:sp>
    <dsp:sp modelId="{871FA9EE-9094-43FA-A7B5-F68A9D6E0F01}">
      <dsp:nvSpPr>
        <dsp:cNvPr id="0" name=""/>
        <dsp:cNvSpPr/>
      </dsp:nvSpPr>
      <dsp:spPr>
        <a:xfrm>
          <a:off x="2121873" y="1505776"/>
          <a:ext cx="1504446" cy="9026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NORMALIZE</a:t>
          </a:r>
        </a:p>
      </dsp:txBody>
      <dsp:txXfrm>
        <a:off x="2148311" y="1532214"/>
        <a:ext cx="1451570" cy="849791"/>
      </dsp:txXfrm>
    </dsp:sp>
    <dsp:sp modelId="{17CF88AC-382B-4D41-BF21-63921FB74B6F}">
      <dsp:nvSpPr>
        <dsp:cNvPr id="0" name=""/>
        <dsp:cNvSpPr/>
      </dsp:nvSpPr>
      <dsp:spPr>
        <a:xfrm rot="10800000">
          <a:off x="1670539" y="1770559"/>
          <a:ext cx="318942" cy="3731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1766222" y="1845179"/>
        <a:ext cx="223259" cy="223862"/>
      </dsp:txXfrm>
    </dsp:sp>
    <dsp:sp modelId="{E4D3E961-E576-4F11-B7EA-0A8F82D92609}">
      <dsp:nvSpPr>
        <dsp:cNvPr id="0" name=""/>
        <dsp:cNvSpPr/>
      </dsp:nvSpPr>
      <dsp:spPr>
        <a:xfrm>
          <a:off x="15649" y="1505776"/>
          <a:ext cx="1504446" cy="9026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DATE/TIME CONVERSION</a:t>
          </a:r>
        </a:p>
      </dsp:txBody>
      <dsp:txXfrm>
        <a:off x="42087" y="1532214"/>
        <a:ext cx="1451570" cy="849791"/>
      </dsp:txXfrm>
    </dsp:sp>
    <dsp:sp modelId="{DDEA44BA-0A14-4BDE-B416-31A08C374511}">
      <dsp:nvSpPr>
        <dsp:cNvPr id="0" name=""/>
        <dsp:cNvSpPr/>
      </dsp:nvSpPr>
      <dsp:spPr>
        <a:xfrm rot="5400000">
          <a:off x="608400" y="2513755"/>
          <a:ext cx="318942" cy="3731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655941" y="2540835"/>
        <a:ext cx="223862" cy="223259"/>
      </dsp:txXfrm>
    </dsp:sp>
    <dsp:sp modelId="{50B34D3A-171B-446E-9B8C-8138071BAB34}">
      <dsp:nvSpPr>
        <dsp:cNvPr id="0" name=""/>
        <dsp:cNvSpPr/>
      </dsp:nvSpPr>
      <dsp:spPr>
        <a:xfrm>
          <a:off x="15649" y="3010222"/>
          <a:ext cx="1504446" cy="9026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MERGE</a:t>
          </a:r>
        </a:p>
      </dsp:txBody>
      <dsp:txXfrm>
        <a:off x="42087" y="3036660"/>
        <a:ext cx="1451570" cy="849791"/>
      </dsp:txXfrm>
    </dsp:sp>
    <dsp:sp modelId="{28C23112-29E2-48A8-BB81-BC49F8829B97}">
      <dsp:nvSpPr>
        <dsp:cNvPr id="0" name=""/>
        <dsp:cNvSpPr/>
      </dsp:nvSpPr>
      <dsp:spPr>
        <a:xfrm>
          <a:off x="1652486" y="3275005"/>
          <a:ext cx="318942" cy="3731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1652486" y="3349625"/>
        <a:ext cx="223259" cy="223862"/>
      </dsp:txXfrm>
    </dsp:sp>
    <dsp:sp modelId="{B8F6A9AA-00B7-462C-AFE4-ACD960126C37}">
      <dsp:nvSpPr>
        <dsp:cNvPr id="0" name=""/>
        <dsp:cNvSpPr/>
      </dsp:nvSpPr>
      <dsp:spPr>
        <a:xfrm>
          <a:off x="2121873" y="3010222"/>
          <a:ext cx="1504446" cy="9026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REMOVE NULL</a:t>
          </a:r>
        </a:p>
      </dsp:txBody>
      <dsp:txXfrm>
        <a:off x="2148311" y="3036660"/>
        <a:ext cx="1451570" cy="849791"/>
      </dsp:txXfrm>
    </dsp:sp>
    <dsp:sp modelId="{355041B4-4770-4727-B80C-8D3048A1EA80}">
      <dsp:nvSpPr>
        <dsp:cNvPr id="0" name=""/>
        <dsp:cNvSpPr/>
      </dsp:nvSpPr>
      <dsp:spPr>
        <a:xfrm rot="5400000">
          <a:off x="2714625" y="4018201"/>
          <a:ext cx="318942" cy="3731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2762166" y="4045281"/>
        <a:ext cx="223862" cy="223259"/>
      </dsp:txXfrm>
    </dsp:sp>
    <dsp:sp modelId="{1831A7C4-C69D-499D-A6EB-711D2B229A82}">
      <dsp:nvSpPr>
        <dsp:cNvPr id="0" name=""/>
        <dsp:cNvSpPr/>
      </dsp:nvSpPr>
      <dsp:spPr>
        <a:xfrm>
          <a:off x="2121873" y="4514668"/>
          <a:ext cx="1504446" cy="9026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ONE HOT CODING</a:t>
          </a:r>
        </a:p>
      </dsp:txBody>
      <dsp:txXfrm>
        <a:off x="2148311" y="4541106"/>
        <a:ext cx="1451570" cy="8497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200D44-5BF6-45C5-B79E-8518A3B598D2}">
      <dsp:nvSpPr>
        <dsp:cNvPr id="0" name=""/>
        <dsp:cNvSpPr/>
      </dsp:nvSpPr>
      <dsp:spPr>
        <a:xfrm>
          <a:off x="711" y="737370"/>
          <a:ext cx="1516894" cy="910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CLASSIFIED LAUNCHES TO SUCCESS/FAILURES</a:t>
          </a:r>
        </a:p>
      </dsp:txBody>
      <dsp:txXfrm>
        <a:off x="27368" y="764027"/>
        <a:ext cx="1463580" cy="856822"/>
      </dsp:txXfrm>
    </dsp:sp>
    <dsp:sp modelId="{C3175DDB-4325-4E9A-80DF-BB35AB182C56}">
      <dsp:nvSpPr>
        <dsp:cNvPr id="0" name=""/>
        <dsp:cNvSpPr/>
      </dsp:nvSpPr>
      <dsp:spPr>
        <a:xfrm>
          <a:off x="1651092" y="1004344"/>
          <a:ext cx="321581" cy="3761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651092" y="1079582"/>
        <a:ext cx="225107" cy="225713"/>
      </dsp:txXfrm>
    </dsp:sp>
    <dsp:sp modelId="{FCDF2433-F15D-429B-8CDA-4CFD8548593C}">
      <dsp:nvSpPr>
        <dsp:cNvPr id="0" name=""/>
        <dsp:cNvSpPr/>
      </dsp:nvSpPr>
      <dsp:spPr>
        <a:xfrm>
          <a:off x="2124363" y="737370"/>
          <a:ext cx="1516894" cy="910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CREATED TRAIN TEST SPLIT</a:t>
          </a:r>
        </a:p>
      </dsp:txBody>
      <dsp:txXfrm>
        <a:off x="2151020" y="764027"/>
        <a:ext cx="1463580" cy="856822"/>
      </dsp:txXfrm>
    </dsp:sp>
    <dsp:sp modelId="{9347E3DE-BE36-4C41-A79A-27071A29D179}">
      <dsp:nvSpPr>
        <dsp:cNvPr id="0" name=""/>
        <dsp:cNvSpPr/>
      </dsp:nvSpPr>
      <dsp:spPr>
        <a:xfrm rot="5400000">
          <a:off x="2722019" y="1753690"/>
          <a:ext cx="321581" cy="3761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2769953" y="1780994"/>
        <a:ext cx="225713" cy="225107"/>
      </dsp:txXfrm>
    </dsp:sp>
    <dsp:sp modelId="{871FA9EE-9094-43FA-A7B5-F68A9D6E0F01}">
      <dsp:nvSpPr>
        <dsp:cNvPr id="0" name=""/>
        <dsp:cNvSpPr/>
      </dsp:nvSpPr>
      <dsp:spPr>
        <a:xfrm>
          <a:off x="2124363" y="2254265"/>
          <a:ext cx="1516894" cy="910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CREATED CLASSIFICATION MODELS</a:t>
          </a:r>
        </a:p>
      </dsp:txBody>
      <dsp:txXfrm>
        <a:off x="2151020" y="2280922"/>
        <a:ext cx="1463580" cy="856822"/>
      </dsp:txXfrm>
    </dsp:sp>
    <dsp:sp modelId="{17CF88AC-382B-4D41-BF21-63921FB74B6F}">
      <dsp:nvSpPr>
        <dsp:cNvPr id="0" name=""/>
        <dsp:cNvSpPr/>
      </dsp:nvSpPr>
      <dsp:spPr>
        <a:xfrm rot="10800000">
          <a:off x="1669295" y="2521238"/>
          <a:ext cx="321581" cy="3761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1765769" y="2596476"/>
        <a:ext cx="225107" cy="225713"/>
      </dsp:txXfrm>
    </dsp:sp>
    <dsp:sp modelId="{E4D3E961-E576-4F11-B7EA-0A8F82D92609}">
      <dsp:nvSpPr>
        <dsp:cNvPr id="0" name=""/>
        <dsp:cNvSpPr/>
      </dsp:nvSpPr>
      <dsp:spPr>
        <a:xfrm>
          <a:off x="711" y="2254265"/>
          <a:ext cx="1516894" cy="910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RAN PREDICTION</a:t>
          </a:r>
        </a:p>
      </dsp:txBody>
      <dsp:txXfrm>
        <a:off x="27368" y="2280922"/>
        <a:ext cx="1463580" cy="856822"/>
      </dsp:txXfrm>
    </dsp:sp>
    <dsp:sp modelId="{DDEA44BA-0A14-4BDE-B416-31A08C374511}">
      <dsp:nvSpPr>
        <dsp:cNvPr id="0" name=""/>
        <dsp:cNvSpPr/>
      </dsp:nvSpPr>
      <dsp:spPr>
        <a:xfrm rot="5400000">
          <a:off x="598367" y="3270584"/>
          <a:ext cx="321581" cy="3761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646301" y="3297888"/>
        <a:ext cx="225713" cy="225107"/>
      </dsp:txXfrm>
    </dsp:sp>
    <dsp:sp modelId="{2959A12E-80A9-40EF-81A4-415330D80A04}">
      <dsp:nvSpPr>
        <dsp:cNvPr id="0" name=""/>
        <dsp:cNvSpPr/>
      </dsp:nvSpPr>
      <dsp:spPr>
        <a:xfrm>
          <a:off x="711" y="3771159"/>
          <a:ext cx="1516894" cy="910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CALCULATED SCORE FOR EACH METHOD</a:t>
          </a:r>
        </a:p>
      </dsp:txBody>
      <dsp:txXfrm>
        <a:off x="27368" y="3797816"/>
        <a:ext cx="1463580" cy="856822"/>
      </dsp:txXfrm>
    </dsp:sp>
    <dsp:sp modelId="{C072D2AB-54BC-47AD-887B-36C86893C88E}">
      <dsp:nvSpPr>
        <dsp:cNvPr id="0" name=""/>
        <dsp:cNvSpPr/>
      </dsp:nvSpPr>
      <dsp:spPr>
        <a:xfrm>
          <a:off x="1651092" y="4038132"/>
          <a:ext cx="321581" cy="3761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651092" y="4113370"/>
        <a:ext cx="225107" cy="225713"/>
      </dsp:txXfrm>
    </dsp:sp>
    <dsp:sp modelId="{50B34D3A-171B-446E-9B8C-8138071BAB34}">
      <dsp:nvSpPr>
        <dsp:cNvPr id="0" name=""/>
        <dsp:cNvSpPr/>
      </dsp:nvSpPr>
      <dsp:spPr>
        <a:xfrm>
          <a:off x="2124363" y="3771159"/>
          <a:ext cx="1516894" cy="910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FOUND BEST PARAMETERS AND ACCURACY FOR EACH METHOD</a:t>
          </a:r>
        </a:p>
      </dsp:txBody>
      <dsp:txXfrm>
        <a:off x="2151020" y="3797816"/>
        <a:ext cx="1463580" cy="8568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27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rockets/" TargetMode="External"/><Relationship Id="rId7" Type="http://schemas.openxmlformats.org/officeDocument/2006/relationships/hyperlink" Target="https://api.spacexdata.com/v4/launches/pas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pi.spacexdata.com/v4/cores/" TargetMode="External"/><Relationship Id="rId5" Type="http://schemas.openxmlformats.org/officeDocument/2006/relationships/hyperlink" Target="https://api.spacexdata.com/v4/payloads/" TargetMode="External"/><Relationship Id="rId4" Type="http://schemas.openxmlformats.org/officeDocument/2006/relationships/hyperlink" Target="https://api.spacexdata.com/v4/launchpad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Chirayu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02/14/2025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Following queries were performed for analysis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dirty="0"/>
              <a:t>%</a:t>
            </a:r>
            <a:r>
              <a:rPr lang="en-US" dirty="0" err="1"/>
              <a:t>sql</a:t>
            </a:r>
            <a:r>
              <a:rPr lang="en-US" dirty="0"/>
              <a:t> select * from SPACEXTABLE where </a:t>
            </a:r>
            <a:r>
              <a:rPr lang="en-US" dirty="0" err="1"/>
              <a:t>Launch_Site</a:t>
            </a:r>
            <a:r>
              <a:rPr lang="en-US" dirty="0"/>
              <a:t> like 'CCA%' limit 5</a:t>
            </a:r>
          </a:p>
          <a:p>
            <a:pPr lvl="1"/>
            <a:r>
              <a:rPr lang="en-US" dirty="0"/>
              <a:t>%</a:t>
            </a:r>
            <a:r>
              <a:rPr lang="en-US" dirty="0" err="1"/>
              <a:t>sql</a:t>
            </a:r>
            <a:r>
              <a:rPr lang="en-US" dirty="0"/>
              <a:t> select sum(PAYLOAD_MASS__KG_) from SPACEXTABLE where Customer = 'NASA (CRS)’</a:t>
            </a:r>
          </a:p>
          <a:p>
            <a:pPr lvl="1"/>
            <a:r>
              <a:rPr lang="en-US" dirty="0"/>
              <a:t>%</a:t>
            </a:r>
            <a:r>
              <a:rPr lang="en-US" dirty="0" err="1"/>
              <a:t>sql</a:t>
            </a:r>
            <a:r>
              <a:rPr lang="en-US" dirty="0"/>
              <a:t> select avg(PAYLOAD_MASS__KG_) from SPACEXTABLE where </a:t>
            </a:r>
            <a:r>
              <a:rPr lang="en-US" dirty="0" err="1"/>
              <a:t>Booster_Version</a:t>
            </a:r>
            <a:r>
              <a:rPr lang="en-US" dirty="0"/>
              <a:t> = 'F9 v1.1’</a:t>
            </a:r>
          </a:p>
          <a:p>
            <a:pPr lvl="1"/>
            <a:r>
              <a:rPr lang="en-US" dirty="0"/>
              <a:t>%</a:t>
            </a:r>
            <a:r>
              <a:rPr lang="en-US" dirty="0" err="1"/>
              <a:t>sql</a:t>
            </a:r>
            <a:r>
              <a:rPr lang="en-US" dirty="0"/>
              <a:t> select min(Date) from SPACEXTABLE where </a:t>
            </a:r>
            <a:r>
              <a:rPr lang="en-US" dirty="0" err="1"/>
              <a:t>Landing_Outcome</a:t>
            </a:r>
            <a:r>
              <a:rPr lang="en-US" dirty="0"/>
              <a:t> = 'Success (ground pad)’</a:t>
            </a:r>
          </a:p>
          <a:p>
            <a:pPr lvl="1"/>
            <a:r>
              <a:rPr lang="en-US" dirty="0"/>
              <a:t>%</a:t>
            </a:r>
            <a:r>
              <a:rPr lang="en-US" dirty="0" err="1"/>
              <a:t>sql</a:t>
            </a:r>
            <a:r>
              <a:rPr lang="en-US" dirty="0"/>
              <a:t> select distinct(</a:t>
            </a:r>
            <a:r>
              <a:rPr lang="en-US" dirty="0" err="1"/>
              <a:t>Booster_Version</a:t>
            </a:r>
            <a:r>
              <a:rPr lang="en-US" dirty="0"/>
              <a:t>) from SPACEXTABLE where </a:t>
            </a:r>
            <a:r>
              <a:rPr lang="en-US" dirty="0" err="1"/>
              <a:t>Landing_Outcome</a:t>
            </a:r>
            <a:r>
              <a:rPr lang="en-US" dirty="0"/>
              <a:t> = 'Success (drone ship)' and PAYLOAD_MASS__KG_ between 4000 and 6000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123590-6811-1014-E8A3-C93EEDDFE17E}"/>
              </a:ext>
            </a:extLst>
          </p:cNvPr>
          <p:cNvSpPr txBox="1"/>
          <p:nvPr/>
        </p:nvSpPr>
        <p:spPr>
          <a:xfrm>
            <a:off x="0" y="6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https://github.com/chirayug/ds_project.git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used markers, circles and lines for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sites, success/failure clusters, and nearest landmarks to calculate distances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B34E1-BCA7-7312-4B9E-E7FCE8D40AB8}"/>
              </a:ext>
            </a:extLst>
          </p:cNvPr>
          <p:cNvSpPr txBox="1"/>
          <p:nvPr/>
        </p:nvSpPr>
        <p:spPr>
          <a:xfrm>
            <a:off x="0" y="6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https://github.com/chirayug/ds_project.git</a:t>
            </a: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added percent launch success/failures, by site, also filterable by payload mass to the plot. This helps us visualize total success/failures, success/failures by launch site, and further for each launch site, by payload mass.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AF5252-2651-EA8E-6CA7-20956DF954A3}"/>
              </a:ext>
            </a:extLst>
          </p:cNvPr>
          <p:cNvSpPr txBox="1"/>
          <p:nvPr/>
        </p:nvSpPr>
        <p:spPr>
          <a:xfrm>
            <a:off x="0" y="6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https://github.com/chirayug/ds_project.git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87570" y="1348154"/>
            <a:ext cx="6623538" cy="497119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1C44D5-459C-38E7-B05E-49DB08E0B70C}"/>
              </a:ext>
            </a:extLst>
          </p:cNvPr>
          <p:cNvSpPr txBox="1"/>
          <p:nvPr/>
        </p:nvSpPr>
        <p:spPr>
          <a:xfrm>
            <a:off x="0" y="6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https://github.com/chirayug/ds_project.git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9485D77-7B1C-76EC-442E-FB119D35F0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6418594"/>
              </p:ext>
            </p:extLst>
          </p:nvPr>
        </p:nvGraphicFramePr>
        <p:xfrm>
          <a:off x="7643642" y="1291960"/>
          <a:ext cx="364196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1FEAFC-5251-DC38-859C-826902B800A1}"/>
              </a:ext>
            </a:extLst>
          </p:cNvPr>
          <p:cNvSpPr txBox="1"/>
          <p:nvPr/>
        </p:nvSpPr>
        <p:spPr>
          <a:xfrm>
            <a:off x="0" y="6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https://github.com/chirayug/ds_project.git</a:t>
            </a: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plot shows success/failures of consecutive flights. Initial flights had a mix, where as recent flights have been all successful irrespective of launch site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FBEE5E-2FFC-22C9-E4F6-0030D5EBC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210" y="1500542"/>
            <a:ext cx="7394789" cy="233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9269D8-98FE-4010-E616-9E8BE540C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906" y="1499886"/>
            <a:ext cx="7411094" cy="234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7284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graph shows that some orbits have a 100% success rate (e.g., ES-L1, GEO) whereas some (e.g., GTO) have almost half failure rate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738B75-6A2B-6B4F-A093-8DA662A5C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667" y="1541817"/>
            <a:ext cx="5372850" cy="40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plot shows a pattern change in orbit selection between old and recent flights with most recent ones being VLEO with high success rate.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1900FB-3687-3BCC-FFEF-A859417E1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6462" y="1498529"/>
            <a:ext cx="7385538" cy="233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Higher payloads seem to have better success rates in any specific orbit types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Some orbits such as ISS and GTO have mixed success rates.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1CC1CB-C0CA-44F9-0A7E-14F447BA0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908" y="1512992"/>
            <a:ext cx="7420091" cy="233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graph shows increase in success rate with passing of time.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5DD8FF-90E7-289F-F5B9-DA04BAA5D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151" y="1385602"/>
            <a:ext cx="5382376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distinct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are the 4 Launch sites in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FCF8EF2-A445-A68E-44FD-6EB2F2D6ED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237522"/>
              </p:ext>
            </p:extLst>
          </p:nvPr>
        </p:nvGraphicFramePr>
        <p:xfrm>
          <a:off x="1119554" y="3813725"/>
          <a:ext cx="1494692" cy="1828800"/>
        </p:xfrm>
        <a:graphic>
          <a:graphicData uri="http://schemas.openxmlformats.org/drawingml/2006/table">
            <a:tbl>
              <a:tblPr/>
              <a:tblGrid>
                <a:gridCol w="1494692">
                  <a:extLst>
                    <a:ext uri="{9D8B030D-6E8A-4147-A177-3AD203B41FA5}">
                      <a16:colId xmlns:a16="http://schemas.microsoft.com/office/drawing/2014/main" val="41291495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Launch_Site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0909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3260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VAFB SLC-4E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95228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KSC LC-39A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11378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CCAFS SLC-40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1133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* from SPACEXTABLE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'CCA%' limit 5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254C2C-1A82-778A-3DA7-BA79E7AF0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55264"/>
              </p:ext>
            </p:extLst>
          </p:nvPr>
        </p:nvGraphicFramePr>
        <p:xfrm>
          <a:off x="175847" y="3324279"/>
          <a:ext cx="11828582" cy="2652509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1182858">
                  <a:extLst>
                    <a:ext uri="{9D8B030D-6E8A-4147-A177-3AD203B41FA5}">
                      <a16:colId xmlns:a16="http://schemas.microsoft.com/office/drawing/2014/main" val="1143360581"/>
                    </a:ext>
                  </a:extLst>
                </a:gridCol>
                <a:gridCol w="1182858">
                  <a:extLst>
                    <a:ext uri="{9D8B030D-6E8A-4147-A177-3AD203B41FA5}">
                      <a16:colId xmlns:a16="http://schemas.microsoft.com/office/drawing/2014/main" val="1487548346"/>
                    </a:ext>
                  </a:extLst>
                </a:gridCol>
                <a:gridCol w="1182858">
                  <a:extLst>
                    <a:ext uri="{9D8B030D-6E8A-4147-A177-3AD203B41FA5}">
                      <a16:colId xmlns:a16="http://schemas.microsoft.com/office/drawing/2014/main" val="3558593055"/>
                    </a:ext>
                  </a:extLst>
                </a:gridCol>
                <a:gridCol w="1182858">
                  <a:extLst>
                    <a:ext uri="{9D8B030D-6E8A-4147-A177-3AD203B41FA5}">
                      <a16:colId xmlns:a16="http://schemas.microsoft.com/office/drawing/2014/main" val="2430141243"/>
                    </a:ext>
                  </a:extLst>
                </a:gridCol>
                <a:gridCol w="1182858">
                  <a:extLst>
                    <a:ext uri="{9D8B030D-6E8A-4147-A177-3AD203B41FA5}">
                      <a16:colId xmlns:a16="http://schemas.microsoft.com/office/drawing/2014/main" val="268602989"/>
                    </a:ext>
                  </a:extLst>
                </a:gridCol>
                <a:gridCol w="1565032">
                  <a:extLst>
                    <a:ext uri="{9D8B030D-6E8A-4147-A177-3AD203B41FA5}">
                      <a16:colId xmlns:a16="http://schemas.microsoft.com/office/drawing/2014/main" val="2365906669"/>
                    </a:ext>
                  </a:extLst>
                </a:gridCol>
                <a:gridCol w="800684">
                  <a:extLst>
                    <a:ext uri="{9D8B030D-6E8A-4147-A177-3AD203B41FA5}">
                      <a16:colId xmlns:a16="http://schemas.microsoft.com/office/drawing/2014/main" val="221026093"/>
                    </a:ext>
                  </a:extLst>
                </a:gridCol>
                <a:gridCol w="987438">
                  <a:extLst>
                    <a:ext uri="{9D8B030D-6E8A-4147-A177-3AD203B41FA5}">
                      <a16:colId xmlns:a16="http://schemas.microsoft.com/office/drawing/2014/main" val="2401768409"/>
                    </a:ext>
                  </a:extLst>
                </a:gridCol>
                <a:gridCol w="1261455">
                  <a:extLst>
                    <a:ext uri="{9D8B030D-6E8A-4147-A177-3AD203B41FA5}">
                      <a16:colId xmlns:a16="http://schemas.microsoft.com/office/drawing/2014/main" val="1295815657"/>
                    </a:ext>
                  </a:extLst>
                </a:gridCol>
                <a:gridCol w="1299683">
                  <a:extLst>
                    <a:ext uri="{9D8B030D-6E8A-4147-A177-3AD203B41FA5}">
                      <a16:colId xmlns:a16="http://schemas.microsoft.com/office/drawing/2014/main" val="2320456076"/>
                    </a:ext>
                  </a:extLst>
                </a:gridCol>
              </a:tblGrid>
              <a:tr h="332565">
                <a:tc>
                  <a:txBody>
                    <a:bodyPr/>
                    <a:lstStyle/>
                    <a:p>
                      <a:r>
                        <a:rPr lang="en-US" sz="1100" dirty="0"/>
                        <a:t>Date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Time (UTC)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Booster_Version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Launch_Site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Payload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PAYLOAD_MASS__KG_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Orbit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Customer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Mission_Outcome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Landing_Outcome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1546405239"/>
                  </a:ext>
                </a:extLst>
              </a:tr>
              <a:tr h="532104">
                <a:tc>
                  <a:txBody>
                    <a:bodyPr/>
                    <a:lstStyle/>
                    <a:p>
                      <a:r>
                        <a:rPr lang="en-US" sz="1100"/>
                        <a:t>2010-06-04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18:45:00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F9 v1.0 B0003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CCAFS LC-40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Dragon Spacecraft Qualification Unit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LEO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SpaceX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Success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Failure (parachute)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4116178364"/>
                  </a:ext>
                </a:extLst>
              </a:tr>
              <a:tr h="931182">
                <a:tc>
                  <a:txBody>
                    <a:bodyPr/>
                    <a:lstStyle/>
                    <a:p>
                      <a:r>
                        <a:rPr lang="en-US" sz="1100"/>
                        <a:t>2010-12-08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15:43:00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F9 v1.0 B0004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CCAFS LC-40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Dragon demo flight C1, two CubeSats, barrel of Brouere cheese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LEO (ISS)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NASA (COTS) NRO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Success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Failure (parachute)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3534738474"/>
                  </a:ext>
                </a:extLst>
              </a:tr>
              <a:tr h="332565">
                <a:tc>
                  <a:txBody>
                    <a:bodyPr/>
                    <a:lstStyle/>
                    <a:p>
                      <a:r>
                        <a:rPr lang="en-US" sz="1100"/>
                        <a:t>2012-05-22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7:44:00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F9 v1.0 B0005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CCAFS LC-40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Dragon demo flight C2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525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LEO (ISS)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NASA (COTS)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Success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No attempt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258485475"/>
                  </a:ext>
                </a:extLst>
              </a:tr>
              <a:tr h="232796">
                <a:tc>
                  <a:txBody>
                    <a:bodyPr/>
                    <a:lstStyle/>
                    <a:p>
                      <a:r>
                        <a:rPr lang="en-US" sz="1100"/>
                        <a:t>2012-10-08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0:35:00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F9 v1.0 B0006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CCAFS LC-40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SpaceX CRS-1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500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LEO (ISS)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NASA (CRS)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Success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No attempt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2407010920"/>
                  </a:ext>
                </a:extLst>
              </a:tr>
              <a:tr h="232796">
                <a:tc>
                  <a:txBody>
                    <a:bodyPr/>
                    <a:lstStyle/>
                    <a:p>
                      <a:r>
                        <a:rPr lang="en-US" sz="1100"/>
                        <a:t>2013-03-01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15:10:00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F9 v1.0 B0007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CCAFS LC-40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SpaceX CRS-2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677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LEO (ISS)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NASA (CRS)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Success</a:t>
                      </a:r>
                    </a:p>
                  </a:txBody>
                  <a:tcPr marL="55786" marR="55786" marT="27893" marB="27893" anchor="ctr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No attempt</a:t>
                      </a:r>
                    </a:p>
                  </a:txBody>
                  <a:tcPr marL="55786" marR="55786" marT="27893" marB="27893" anchor="ctr"/>
                </a:tc>
                <a:extLst>
                  <a:ext uri="{0D108BD9-81ED-4DB2-BD59-A6C34878D82A}">
                    <a16:rowId xmlns:a16="http://schemas.microsoft.com/office/drawing/2014/main" val="2740975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sum(PAYLOAD_MASS__KG_) from SPACEXTABLE where Customer = 'NASA (CRS)’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They key is to use aggregation function ‘sum’ in the query, and limiting the Customer to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Mass for NASA CRS Rockets was 45596 KG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965BE2D-3708-59D9-723A-43810D3CB1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968791"/>
              </p:ext>
            </p:extLst>
          </p:nvPr>
        </p:nvGraphicFramePr>
        <p:xfrm>
          <a:off x="1389185" y="3185222"/>
          <a:ext cx="2725615" cy="731520"/>
        </p:xfrm>
        <a:graphic>
          <a:graphicData uri="http://schemas.openxmlformats.org/drawingml/2006/table">
            <a:tbl>
              <a:tblPr/>
              <a:tblGrid>
                <a:gridCol w="2725615">
                  <a:extLst>
                    <a:ext uri="{9D8B030D-6E8A-4147-A177-3AD203B41FA5}">
                      <a16:colId xmlns:a16="http://schemas.microsoft.com/office/drawing/2014/main" val="42606712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TOTAL PAYLOAD MASS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90371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45596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850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avg(PAYLOAD_MASS__KG_) as `F9v1.1 PAYLOAD` from SPACEXTABLE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'F9 v1.1’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for F9 v1.1 booster was 2534 KG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50D3B5-4B66-98BE-DB09-7B4745EB63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893330"/>
              </p:ext>
            </p:extLst>
          </p:nvPr>
        </p:nvGraphicFramePr>
        <p:xfrm>
          <a:off x="1436076" y="4408709"/>
          <a:ext cx="2444262" cy="731520"/>
        </p:xfrm>
        <a:graphic>
          <a:graphicData uri="http://schemas.openxmlformats.org/drawingml/2006/table">
            <a:tbl>
              <a:tblPr/>
              <a:tblGrid>
                <a:gridCol w="2444262">
                  <a:extLst>
                    <a:ext uri="{9D8B030D-6E8A-4147-A177-3AD203B41FA5}">
                      <a16:colId xmlns:a16="http://schemas.microsoft.com/office/drawing/2014/main" val="39940281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F9v1.1 AVG PAYLOAD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48416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2534.6666666666665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5380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</a:rPr>
              <a:t>%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</a:rPr>
              <a:t>sql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</a:rPr>
              <a:t> select min(Date) as `OLDEST LAUNCH DATE` from SPACEXTABLE where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</a:rPr>
              <a:t>Landing_Outcome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</a:rPr>
              <a:t> = 'Success (ground pad)'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also uses the aggregation ‘min’ function to find oldest data of successful launch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4FA4B2-09D0-B715-30D1-14D3EED5CF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81707"/>
              </p:ext>
            </p:extLst>
          </p:nvPr>
        </p:nvGraphicFramePr>
        <p:xfrm>
          <a:off x="1119554" y="4274650"/>
          <a:ext cx="2280138" cy="731520"/>
        </p:xfrm>
        <a:graphic>
          <a:graphicData uri="http://schemas.openxmlformats.org/drawingml/2006/table">
            <a:tbl>
              <a:tblPr/>
              <a:tblGrid>
                <a:gridCol w="2280138">
                  <a:extLst>
                    <a:ext uri="{9D8B030D-6E8A-4147-A177-3AD203B41FA5}">
                      <a16:colId xmlns:a16="http://schemas.microsoft.com/office/drawing/2014/main" val="14488496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OLDEST LAUNCH DATE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70398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2015-12-22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6902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distinct(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as `BOOSTER VERSION` from SPACEXTABLE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'Success (drone ship)' and PAYLOAD_MASS__KG_ between 4000 and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DC4F224-409B-50CB-9DEF-EEE246D407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428930"/>
              </p:ext>
            </p:extLst>
          </p:nvPr>
        </p:nvGraphicFramePr>
        <p:xfrm>
          <a:off x="1079860" y="4397592"/>
          <a:ext cx="2397369" cy="1828800"/>
        </p:xfrm>
        <a:graphic>
          <a:graphicData uri="http://schemas.openxmlformats.org/drawingml/2006/table">
            <a:tbl>
              <a:tblPr/>
              <a:tblGrid>
                <a:gridCol w="2397369">
                  <a:extLst>
                    <a:ext uri="{9D8B030D-6E8A-4147-A177-3AD203B41FA5}">
                      <a16:colId xmlns:a16="http://schemas.microsoft.com/office/drawing/2014/main" val="12968811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BOOSTER VERSION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53239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F9 FT B1022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7651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F9 FT B1026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54511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F9 FT B1021.2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0369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F9 FT B1031.2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2686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count(*) as `SUCCESSFUL MISSIONS` from SPACEXTABLE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'Success’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count(*) as `FAILED MISSIONS` from SPACEXTABLE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&lt;&gt; 'Success'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6F8B65D-087D-87EB-6F71-6C97A69BCC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78142"/>
              </p:ext>
            </p:extLst>
          </p:nvPr>
        </p:nvGraphicFramePr>
        <p:xfrm>
          <a:off x="906390" y="4396570"/>
          <a:ext cx="2751210" cy="731520"/>
        </p:xfrm>
        <a:graphic>
          <a:graphicData uri="http://schemas.openxmlformats.org/drawingml/2006/table">
            <a:tbl>
              <a:tblPr/>
              <a:tblGrid>
                <a:gridCol w="2751210">
                  <a:extLst>
                    <a:ext uri="{9D8B030D-6E8A-4147-A177-3AD203B41FA5}">
                      <a16:colId xmlns:a16="http://schemas.microsoft.com/office/drawing/2014/main" val="41773516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SUCCESSFUL MISSIONS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7619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898416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7AF0F2C-8565-158E-634C-1A18771E3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649535"/>
              </p:ext>
            </p:extLst>
          </p:nvPr>
        </p:nvGraphicFramePr>
        <p:xfrm>
          <a:off x="4161691" y="4402639"/>
          <a:ext cx="2924908" cy="731520"/>
        </p:xfrm>
        <a:graphic>
          <a:graphicData uri="http://schemas.openxmlformats.org/drawingml/2006/table">
            <a:tbl>
              <a:tblPr/>
              <a:tblGrid>
                <a:gridCol w="2924908">
                  <a:extLst>
                    <a:ext uri="{9D8B030D-6E8A-4147-A177-3AD203B41FA5}">
                      <a16:colId xmlns:a16="http://schemas.microsoft.com/office/drawing/2014/main" val="37660224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FAILED MISSIONS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09042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4597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762803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distinct(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as `MAX PAYLOAD BOOSTERS` from SPACEXTABLE where PAYLOAD_MASS__KG_ = (select max(PAYLOAD_MASS__KG_) from SPACEXTABLE)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uses function distinct and a subquery.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Seems like F9 B5 version boosters have carried max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palyload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A169B32-3B9E-2A73-0C47-BCD62CC0B4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698960"/>
              </p:ext>
            </p:extLst>
          </p:nvPr>
        </p:nvGraphicFramePr>
        <p:xfrm>
          <a:off x="9009932" y="2341230"/>
          <a:ext cx="2560745" cy="4257760"/>
        </p:xfrm>
        <a:graphic>
          <a:graphicData uri="http://schemas.openxmlformats.org/drawingml/2006/table">
            <a:tbl>
              <a:tblPr/>
              <a:tblGrid>
                <a:gridCol w="2560745">
                  <a:extLst>
                    <a:ext uri="{9D8B030D-6E8A-4147-A177-3AD203B41FA5}">
                      <a16:colId xmlns:a16="http://schemas.microsoft.com/office/drawing/2014/main" val="3622000033"/>
                    </a:ext>
                  </a:extLst>
                </a:gridCol>
              </a:tblGrid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MAX PAYLOAD BOOSTERS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9400292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B1048.4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4055333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B1049.4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8954630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B1051.3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153541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B1056.4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5606069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 dirty="0"/>
                        <a:t>F9 B5 B1048.5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8413963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B1051.4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4169142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B1049.5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4130807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B1060.2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9231378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B1058.3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149648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B1051.6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0658113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/>
                        <a:t>F9 B5 B1060.3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767538"/>
                  </a:ext>
                </a:extLst>
              </a:tr>
              <a:tr h="211382">
                <a:tc>
                  <a:txBody>
                    <a:bodyPr/>
                    <a:lstStyle/>
                    <a:p>
                      <a:r>
                        <a:rPr lang="en-US" sz="1600" dirty="0"/>
                        <a:t>F9 B5 B1049.7 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84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406769"/>
            <a:ext cx="10800666" cy="502044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analyzed factors affecting success/failure of SPACEX missions in this exercise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performed Data procurement, data processing, visualization and predictions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identified factors affecting mission success/failure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identified factors most important in success/failure prediction of missions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 6,2) as 'Month',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(Date,0,5) as 'Year' from SPACEXTABLE  where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(Date,0,5) = '2015' and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like 'Failure%' limit 5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 show in year 2015, only months of Jan and Apr had Failures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CFBF528-9697-BDAD-EAF4-F57EF0DE40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698349"/>
              </p:ext>
            </p:extLst>
          </p:nvPr>
        </p:nvGraphicFramePr>
        <p:xfrm>
          <a:off x="1893277" y="5233705"/>
          <a:ext cx="2784232" cy="1097280"/>
        </p:xfrm>
        <a:graphic>
          <a:graphicData uri="http://schemas.openxmlformats.org/drawingml/2006/table">
            <a:tbl>
              <a:tblPr/>
              <a:tblGrid>
                <a:gridCol w="1392116">
                  <a:extLst>
                    <a:ext uri="{9D8B030D-6E8A-4147-A177-3AD203B41FA5}">
                      <a16:colId xmlns:a16="http://schemas.microsoft.com/office/drawing/2014/main" val="3756804793"/>
                    </a:ext>
                  </a:extLst>
                </a:gridCol>
                <a:gridCol w="1392116">
                  <a:extLst>
                    <a:ext uri="{9D8B030D-6E8A-4147-A177-3AD203B41FA5}">
                      <a16:colId xmlns:a16="http://schemas.microsoft.com/office/drawing/2014/main" val="2976542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Month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Year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1510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01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2015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1265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298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718995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results show that No Attempt was the major Landing Outcome of missions between 2010-06-04 and 2017-03-20, followed by Drone Ship Success. Least frequent outcome was Precluded (Drone Ship)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55FEA18-67ED-0C7E-4836-A4AE3C8FDF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664119"/>
              </p:ext>
            </p:extLst>
          </p:nvPr>
        </p:nvGraphicFramePr>
        <p:xfrm>
          <a:off x="8059616" y="2586392"/>
          <a:ext cx="4343400" cy="3566160"/>
        </p:xfrm>
        <a:graphic>
          <a:graphicData uri="http://schemas.openxmlformats.org/drawingml/2006/table">
            <a:tbl>
              <a:tblPr/>
              <a:tblGrid>
                <a:gridCol w="2171700">
                  <a:extLst>
                    <a:ext uri="{9D8B030D-6E8A-4147-A177-3AD203B41FA5}">
                      <a16:colId xmlns:a16="http://schemas.microsoft.com/office/drawing/2014/main" val="455299681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9299198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Landing_Outcome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OUTCOME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5641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No attempt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56885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Success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72286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Failure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1075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Success (ground pad)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42285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Controlled (ocean)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0089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Uncontrolled (ocean)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68063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Failure (parachute)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51152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Precluded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53832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2981375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/>
              <a:t>Launch sites are mainly located on East or West Coast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Locations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6A94F7-49F3-181D-DD17-9670A81D0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061" y="1929301"/>
            <a:ext cx="7052667" cy="409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32599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Map shows Success (green) and Failure(red) outcomes of launches from California site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Success/Failure for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Launc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C54104-C3CA-43B8-FD7B-D85316C22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923" y="1825625"/>
            <a:ext cx="6103754" cy="368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90688"/>
            <a:ext cx="425919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 VAFB SLC-4E Proximity to Landmarks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Distance between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nearest coastline is 1.390 Km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Landmarks near California Launch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6F84E4-AB94-C001-22EC-536DE7D23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472" y="1502001"/>
            <a:ext cx="6952497" cy="385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059898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shows success rate for different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Site KSC has highest success rate which site CCAFS has least.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Success/Failure per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987AE0-5841-46F7-0EA8-812EF593D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070" y="1618752"/>
            <a:ext cx="6487430" cy="35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Highest success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B80270-BC10-8250-FFBF-AD28C0394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992" y="861654"/>
            <a:ext cx="6801799" cy="51346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4F25BB-85FE-1AD2-7D9F-678EC8F3035E}"/>
              </a:ext>
            </a:extLst>
          </p:cNvPr>
          <p:cNvSpPr txBox="1"/>
          <p:nvPr/>
        </p:nvSpPr>
        <p:spPr>
          <a:xfrm>
            <a:off x="433754" y="1430215"/>
            <a:ext cx="444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Site KSC LC-39A has 77% Success rate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81371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Figure displays plot for all launch sites for payload between 2000 and 6000 KGs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 Success Correlation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C89A60-2DF4-9B3B-7E8D-DAA8CE58A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903" y="1189343"/>
            <a:ext cx="6735115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05414"/>
            <a:ext cx="9991801" cy="4270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was to analyze SPACEX launch data to study relationships between several variables such as Rocket Payload, Payload Mass,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etc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Success/Failure of mission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Are there any variables that are better suited to predict whether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lauch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will result in success or Failure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77640" y="135528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Models Assesses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with highest accuracy was SVM with a 94.44%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2531E0-F89D-0907-8E7C-9D66ECB88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762" y="1432264"/>
            <a:ext cx="5010849" cy="424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E025C5-CB4F-89D6-4F32-187E94B2A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2386" y="1644597"/>
            <a:ext cx="5010849" cy="424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917897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 Rate depends on factors such as Orbit and payload mass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was noticed though that recent launches have a success rate independent of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Some sites were noticed to have a higher success rate compared to others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Certain classifiers are better suited for predicting Success/Failure rate compared to others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model, SVM performed as best classifier for predicting success/failure rate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downloaded from SPACE X API (V4)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processed in several steps</a:t>
            </a:r>
            <a:endParaRPr lang="en-US" sz="72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73C7C9-0708-B767-4E71-7AB2BEDEE482}"/>
              </a:ext>
            </a:extLst>
          </p:cNvPr>
          <p:cNvSpPr txBox="1"/>
          <p:nvPr/>
        </p:nvSpPr>
        <p:spPr>
          <a:xfrm>
            <a:off x="0" y="6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https://github.com/chirayug/ds_project.git</a:t>
            </a: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325989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SPACEX API (v4)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457200"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Following APIs were used</a:t>
            </a:r>
          </a:p>
          <a:p>
            <a:pPr marL="692150" lvl="2">
              <a:lnSpc>
                <a:spcPct val="100000"/>
              </a:lnSpc>
              <a:spcBef>
                <a:spcPts val="0"/>
              </a:spcBef>
            </a:pP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rockets_url = </a:t>
            </a: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https://api.spacexdata.com/v4/rockets/</a:t>
            </a:r>
            <a:endParaRPr lang="sv-SE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692150" lvl="2">
              <a:lnSpc>
                <a:spcPct val="100000"/>
              </a:lnSpc>
              <a:spcBef>
                <a:spcPts val="0"/>
              </a:spcBef>
            </a:pP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launchpad_url = </a:t>
            </a: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https://api.spacexdata.com/v4/launchpads/</a:t>
            </a:r>
            <a:endParaRPr lang="sv-SE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692150" lvl="2">
              <a:lnSpc>
                <a:spcPct val="100000"/>
              </a:lnSpc>
              <a:spcBef>
                <a:spcPts val="0"/>
              </a:spcBef>
            </a:pP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payloads_url = </a:t>
            </a: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5"/>
              </a:rPr>
              <a:t>https://api.spacexdata.com/v4/payloads/</a:t>
            </a:r>
            <a:endParaRPr lang="sv-SE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692150" lvl="2">
              <a:lnSpc>
                <a:spcPct val="100000"/>
              </a:lnSpc>
              <a:spcBef>
                <a:spcPts val="0"/>
              </a:spcBef>
            </a:pP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core_url = </a:t>
            </a: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6"/>
              </a:rPr>
              <a:t>https://api.spacexdata.com/v4/cores/</a:t>
            </a:r>
            <a:endParaRPr lang="sv-SE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692150" lvl="2">
              <a:lnSpc>
                <a:spcPct val="100000"/>
              </a:lnSpc>
              <a:spcBef>
                <a:spcPts val="0"/>
              </a:spcBef>
            </a:pP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main_url = </a:t>
            </a: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7"/>
              </a:rPr>
              <a:t>https://api.spacexdata.com/v4/launches/past</a:t>
            </a:r>
            <a:endParaRPr lang="sv-SE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692150" lvl="2">
              <a:lnSpc>
                <a:spcPct val="100000"/>
              </a:lnSpc>
              <a:spcBef>
                <a:spcPts val="0"/>
              </a:spcBef>
            </a:pPr>
            <a:r>
              <a:rPr lang="sv-SE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static_json_url='https://cf-courses-data.s3.us.cloud-object-storage.appdomain.cloud/IBM-DS0321EN-SkillsNetwork/datasets/API_call_spacex_api.json'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E5E746-7ADC-C430-BBBA-14557D66DAB3}"/>
              </a:ext>
            </a:extLst>
          </p:cNvPr>
          <p:cNvSpPr txBox="1"/>
          <p:nvPr/>
        </p:nvSpPr>
        <p:spPr>
          <a:xfrm>
            <a:off x="0" y="6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https://github.com/chirayug/ds_project.git</a:t>
            </a: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dirty="0"/>
              <a:t>Repository with code is available at</a:t>
            </a:r>
          </a:p>
          <a:p>
            <a:pPr marL="0" indent="0">
              <a:buNone/>
            </a:pPr>
            <a:r>
              <a:rPr lang="en-US" dirty="0"/>
              <a:t>https://github.com/chirayug/ds_project.git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1FC03EA-B6FD-4FC0-1E08-F29428F5F4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9693808"/>
              </p:ext>
            </p:extLst>
          </p:nvPr>
        </p:nvGraphicFramePr>
        <p:xfrm>
          <a:off x="7198587" y="1291960"/>
          <a:ext cx="364196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4DFE7BD-E12A-2263-088E-9C06878F0A09}"/>
              </a:ext>
            </a:extLst>
          </p:cNvPr>
          <p:cNvSpPr txBox="1"/>
          <p:nvPr/>
        </p:nvSpPr>
        <p:spPr>
          <a:xfrm>
            <a:off x="0" y="6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https://github.com/chirayug/ds_project.git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29908" y="6025573"/>
            <a:ext cx="6628064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pPr/>
              <a:t>9</a:t>
            </a:fld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F11E64-B4DE-5860-1695-AA0ECF3E5B69}"/>
              </a:ext>
            </a:extLst>
          </p:cNvPr>
          <p:cNvSpPr txBox="1"/>
          <p:nvPr/>
        </p:nvSpPr>
        <p:spPr>
          <a:xfrm>
            <a:off x="0" y="645065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https://github.com/chirayug/ds_project.git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E22744-A8CA-FADC-BF79-E901769FD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1460846"/>
            <a:ext cx="5924432" cy="18216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BE24A37-B85E-33FA-31CC-8248DBFFEA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3908" y="1442760"/>
            <a:ext cx="5334744" cy="39724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89AF041-100C-7E63-512A-52A4EA342D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" y="3655609"/>
            <a:ext cx="6076832" cy="189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microsoft.com/office/2006/documentManagement/types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f80a141d-92ca-4d3d-9308-f7e7b1d44ce8"/>
    <ds:schemaRef ds:uri="155be751-a274-42e8-93fb-f39d3b9bccc8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1322</TotalTime>
  <Words>2297</Words>
  <Application>Microsoft Office PowerPoint</Application>
  <PresentationFormat>Widescreen</PresentationFormat>
  <Paragraphs>367</Paragraphs>
  <Slides>45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CHIRAYU GOSWAMI</cp:lastModifiedBy>
  <cp:revision>206</cp:revision>
  <cp:lastPrinted>2025-02-14T19:38:06Z</cp:lastPrinted>
  <dcterms:created xsi:type="dcterms:W3CDTF">2021-04-29T18:58:34Z</dcterms:created>
  <dcterms:modified xsi:type="dcterms:W3CDTF">2025-02-14T19:39:49Z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